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F4BE5-9D1B-44C9-A9A2-FC9E8CFC5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DA0B1-8C8B-4156-B6F2-66273473D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7A6BF-9333-423D-AC57-5E1578F65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AB8C4-39BC-479A-8EE3-E3E16B783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58C5B-951B-4BBA-959C-7BF9D4F09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D8BEB2-1B1D-438F-8FD8-69E12CC6A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215B7E-E60A-4836-8949-FF6AC2D78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CA1962-0B47-410C-8D65-231013000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70A7D-4281-495B-8526-42E034900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A9624-376A-4FC0-80CA-BC4A56B5A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4CB7F-23CE-4FCD-B0A2-B05AAD59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1726A25-625B-4A18-AB7B-A1C612C7A2A6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D3C829B-AA29-4558-9101-21C92D4A25C7}" type="footer">
              <a:rPr sz="1400"/>
              <a:t/>
            </a:fld>
            <a:endParaRPr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C0C0C0"/>
            </a:gs>
            <a:gs pos="100000">
              <a:schemeClr val="bg1"/>
            </a:gs>
          </a:gsLst>
          <a:lin ang="5400000" scaled="1"/>
        </a:gra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fld id="{5165059F-0B95-43E4-B66A-6369A8972018}" type="footer">
              <a:rPr sz="1400"/>
              <a:t/>
            </a:fld>
            <a:endParaRPr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8BE967BE-0EA5-4F19-B02B-701BD2746CFD}" type="slidenum">
              <a:rPr sz="1400"/>
              <a:t>*</a:t>
            </a:fld>
            <a:endParaRPr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 pitchFamily="34" charset="0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 pitchFamily="34" charset="0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5000521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"/>
          <p:cNvSpPr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5123" name=""/>
          <p:cNvSpPr/>
          <p:nvPr>
            <p:ph type="subTitle" idx="1"/>
          </p:nvPr>
        </p:nvSpPr>
        <p:spPr>
          <a:xfrm>
            <a:off x="1295400" y="5334000"/>
            <a:ext cx="6400800" cy="990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我是</a:t>
            </a:r>
            <a:r>
              <a:rPr sz="2400" b="1">
                <a:latin typeface="楷体_GB2312" pitchFamily="49" charset="-122"/>
                <a:ea typeface="楷体_GB2312" pitchFamily="49" charset="-122"/>
              </a:rPr>
              <a:t>L</a:t>
            </a:r>
            <a:r>
              <a:rPr sz="2400">
                <a:latin typeface="楷体_GB2312" pitchFamily="49" charset="-122"/>
                <a:ea typeface="楷体_GB2312" pitchFamily="49" charset="-122"/>
              </a:rPr>
              <a:t>，我的生命只剩下最后的23天。</a:t>
            </a:r>
            <a:endParaRPr sz="2400"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512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04800" y="304800"/>
            <a:ext cx="8534400" cy="46545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12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12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126EC930-4D2C-475D-8CE8-96C27970807E}" type="footer">
              <a:rPr sz="1400"/>
              <a:t/>
            </a:fld>
            <a:endParaRPr sz="1400"/>
          </a:p>
        </p:txBody>
      </p:sp>
      <p:sp>
        <p:nvSpPr>
          <p:cNvPr id="5127" name="TextBox 512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6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base">
                                        <p:cTn id="7" dur="6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base">
                                        <p:cTn id="8" dur="6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base">
                                        <p:cTn id="9" dur="6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6147" name=""/>
          <p:cNvSpPr/>
          <p:nvPr>
            <p:ph type="body" idx="4294967295"/>
          </p:nvPr>
        </p:nvSpPr>
        <p:spPr>
          <a:xfrm>
            <a:off x="457200" y="5257800"/>
            <a:ext cx="8229600" cy="7921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None/>
            </a:pPr>
            <a:r>
              <a:rPr sz="2400">
                <a:ea typeface="楷体_GB2312" pitchFamily="49" charset="-122"/>
              </a:rPr>
              <a:t>余下第八天的时候，我遇见了你，真希。</a:t>
            </a:r>
            <a:endParaRPr sz="2400">
              <a:ea typeface="楷体_GB2312" pitchFamily="49" charset="-122"/>
            </a:endParaRPr>
          </a:p>
        </p:txBody>
      </p:sp>
      <p:pic>
        <p:nvPicPr>
          <p:cNvPr id="614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04800" y="228600"/>
            <a:ext cx="8534400" cy="4724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14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615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FD3EAB3-6B82-4CD1-A885-BDB8CA2CC9A7}" type="footer">
              <a:rPr sz="1400"/>
              <a:t/>
            </a:fld>
            <a:endParaRPr sz="1400"/>
          </a:p>
        </p:txBody>
      </p:sp>
      <p:sp>
        <p:nvSpPr>
          <p:cNvPr id="6151" name="TextBox 61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7171" name=""/>
          <p:cNvSpPr/>
          <p:nvPr>
            <p:ph type="body" idx="4294967295"/>
          </p:nvPr>
        </p:nvSpPr>
        <p:spPr>
          <a:xfrm>
            <a:off x="457200" y="5334000"/>
            <a:ext cx="8229600" cy="7921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400">
                <a:ea typeface="楷体_GB2312" pitchFamily="49" charset="-122"/>
              </a:rPr>
              <a:t>    看你孩子般的哭泣，我不知所措。从小便没有人在我哭泣的时候哄过我。我没有父母，除了渡。</a:t>
            </a:r>
            <a:endParaRPr sz="2400">
              <a:ea typeface="楷体_GB2312" pitchFamily="49" charset="-122"/>
            </a:endParaRPr>
          </a:p>
        </p:txBody>
      </p:sp>
      <p:pic>
        <p:nvPicPr>
          <p:cNvPr id="717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304800"/>
            <a:ext cx="8610600" cy="46958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7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17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5B708AD-74D5-4AC8-9850-29E7DA964871}" type="footer">
              <a:rPr sz="1400"/>
              <a:t/>
            </a:fld>
            <a:endParaRPr sz="1400"/>
          </a:p>
        </p:txBody>
      </p:sp>
      <p:sp>
        <p:nvSpPr>
          <p:cNvPr id="7175" name="TextBox 717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1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9219" name=""/>
          <p:cNvSpPr/>
          <p:nvPr>
            <p:ph type="body" idx="4294967295"/>
          </p:nvPr>
        </p:nvSpPr>
        <p:spPr>
          <a:xfrm>
            <a:off x="457200" y="5257800"/>
            <a:ext cx="8229600" cy="990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400">
                <a:ea typeface="楷体_GB2312" pitchFamily="49" charset="-122"/>
              </a:rPr>
              <a:t>    说到你的父亲，你再一次在我面前显得无比的伤心。我知道你的父亲是个很伟大的教授，为了不让对方拿到有毒的疫苗，他将自己和毒药一同毁灭。</a:t>
            </a:r>
            <a:endParaRPr sz="2400">
              <a:ea typeface="楷体_GB2312" pitchFamily="49" charset="-122"/>
            </a:endParaRPr>
          </a:p>
        </p:txBody>
      </p:sp>
      <p:pic>
        <p:nvPicPr>
          <p:cNvPr id="922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228600"/>
            <a:ext cx="8686800" cy="47386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22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922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0495FD6-71F1-4EBC-B3F0-9CA6967D3FAF}" type="footer">
              <a:rPr sz="1400"/>
              <a:t/>
            </a:fld>
            <a:endParaRPr sz="1400"/>
          </a:p>
        </p:txBody>
      </p:sp>
      <p:sp>
        <p:nvSpPr>
          <p:cNvPr id="9223" name="TextBox 922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1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14339" name=""/>
          <p:cNvSpPr/>
          <p:nvPr>
            <p:ph type="body" idx="4294967295"/>
          </p:nvPr>
        </p:nvSpPr>
        <p:spPr>
          <a:xfrm>
            <a:off x="381000" y="5410200"/>
            <a:ext cx="8229600" cy="838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sz="2400">
                <a:ea typeface="楷体_GB2312" pitchFamily="49" charset="-122"/>
              </a:rPr>
              <a:t>    我不再给你糖果，因为上一次糖果对你并没有成效。我只是试着用手拍拍你的头，给你安慰和勇气。</a:t>
            </a:r>
            <a:endParaRPr sz="2400">
              <a:ea typeface="楷体_GB2312" pitchFamily="49" charset="-122"/>
            </a:endParaRPr>
          </a:p>
        </p:txBody>
      </p:sp>
      <p:pic>
        <p:nvPicPr>
          <p:cNvPr id="1434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304800"/>
            <a:ext cx="8610600" cy="46974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434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434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FF6D86E-7638-4B74-A5AC-35B23736C7D2}" type="footer">
              <a:rPr sz="1400"/>
              <a:t/>
            </a:fld>
            <a:endParaRPr sz="1400"/>
          </a:p>
        </p:txBody>
      </p:sp>
      <p:sp>
        <p:nvSpPr>
          <p:cNvPr id="14343" name="TextBox 1434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10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19459" name=""/>
          <p:cNvSpPr/>
          <p:nvPr>
            <p:ph type="body" idx="4294967295"/>
          </p:nvPr>
        </p:nvSpPr>
        <p:spPr>
          <a:xfrm>
            <a:off x="457200" y="5257800"/>
            <a:ext cx="8229600" cy="8683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None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我们一起野餐，一地精美的食物很是诱人吧。 </a:t>
            </a:r>
            <a:endParaRPr sz="2400"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1946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228600"/>
            <a:ext cx="8610600" cy="46974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46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946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4F48C9D-7896-48C7-A49F-37FDA46E1D42}" type="footer">
              <a:rPr sz="1400"/>
              <a:t/>
            </a:fld>
            <a:endParaRPr sz="1400"/>
          </a:p>
        </p:txBody>
      </p:sp>
      <p:sp>
        <p:nvSpPr>
          <p:cNvPr id="19463" name="TextBox 1946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21507" name=""/>
          <p:cNvSpPr/>
          <p:nvPr>
            <p:ph type="body" idx="4294967295"/>
          </p:nvPr>
        </p:nvSpPr>
        <p:spPr>
          <a:xfrm>
            <a:off x="457200" y="5181600"/>
            <a:ext cx="8229600" cy="9445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None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你说我直起背来会好看很多。 </a:t>
            </a:r>
            <a:endParaRPr sz="2400"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2150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04800" y="228600"/>
            <a:ext cx="8534400" cy="46545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150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151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34C03A3-65E4-40E1-A355-D8DF1DDC240C}" type="footer">
              <a:rPr sz="1400"/>
              <a:t/>
            </a:fld>
            <a:endParaRPr sz="1400"/>
          </a:p>
        </p:txBody>
      </p:sp>
      <p:sp>
        <p:nvSpPr>
          <p:cNvPr id="21511" name="TextBox 2151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10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23555" name=""/>
          <p:cNvSpPr/>
          <p:nvPr>
            <p:ph type="body" idx="4294967295"/>
          </p:nvPr>
        </p:nvSpPr>
        <p:spPr>
          <a:xfrm>
            <a:off x="457200" y="5257800"/>
            <a:ext cx="8229600" cy="8683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400">
                <a:ea typeface="楷体_GB2312" pitchFamily="49" charset="-122"/>
              </a:rPr>
              <a:t>    看到我在蓝天下笔直的身影，你笑得好灿烂，好纯粹。真希，我想我会尽力挺起背来，只是因为你灿烂纯粹的笑容。</a:t>
            </a:r>
            <a:r>
              <a:rPr sz="2400"/>
              <a:t> </a:t>
            </a:r>
            <a:endParaRPr sz="2400"/>
          </a:p>
        </p:txBody>
      </p:sp>
      <p:pic>
        <p:nvPicPr>
          <p:cNvPr id="2355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228600"/>
            <a:ext cx="8610600" cy="46958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355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355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403DBB04-71AC-4E70-B860-6FE32B8D92FB}" type="footer">
              <a:rPr sz="1400"/>
              <a:t/>
            </a:fld>
            <a:endParaRPr sz="1400"/>
          </a:p>
        </p:txBody>
      </p:sp>
      <p:sp>
        <p:nvSpPr>
          <p:cNvPr id="23559" name="TextBox 2355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死亡笔记遇见你是最美丽的意外——L真希共34页，您现在浏览的是第8页!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25603" name=""/>
          <p:cNvSpPr/>
          <p:nvPr>
            <p:ph type="body" idx="4294967295"/>
          </p:nvPr>
        </p:nvSpPr>
        <p:spPr>
          <a:xfrm>
            <a:off x="457200" y="5257800"/>
            <a:ext cx="8229600" cy="8683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None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我们并肩坐下，你说你很累，想要休息了。 </a:t>
            </a:r>
            <a:endParaRPr sz="2400"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2560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228600"/>
            <a:ext cx="8610600" cy="469741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560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560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57BD698-3013-49C2-8023-B3657EB64F7C}" type="footer">
              <a:rPr sz="1400"/>
              <a:t/>
            </a:fld>
            <a:endParaRPr sz="1400"/>
          </a:p>
        </p:txBody>
      </p:sp>
      <p:sp>
        <p:nvSpPr>
          <p:cNvPr id="25607" name="TextBox 2560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死亡笔记遇见你是最美丽的意外——L真希共34页，您现在浏览的是第9页!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20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27651" name=""/>
          <p:cNvSpPr/>
          <p:nvPr>
            <p:ph type="body" idx="4294967295"/>
          </p:nvPr>
        </p:nvSpPr>
        <p:spPr>
          <a:xfrm>
            <a:off x="457200" y="5181600"/>
            <a:ext cx="8229600" cy="9445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400">
                <a:ea typeface="楷体_GB2312" pitchFamily="49" charset="-122"/>
              </a:rPr>
              <a:t>    我们一起坐电车，窗外的风景疾驰而过，就像我的生命一般飞逝。可是我在庆幸，最后的时间里，能够遇见你，这就够了。</a:t>
            </a:r>
            <a:endParaRPr sz="2400">
              <a:ea typeface="楷体_GB2312" pitchFamily="49" charset="-122"/>
            </a:endParaRPr>
          </a:p>
        </p:txBody>
      </p:sp>
      <p:pic>
        <p:nvPicPr>
          <p:cNvPr id="2765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228600"/>
            <a:ext cx="8610600" cy="46958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765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765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5349A01-AFD2-4C7D-92A8-92BBC2AA748B}" type="footer">
              <a:rPr sz="1400"/>
              <a:t/>
            </a:fld>
            <a:endParaRPr sz="1400"/>
          </a:p>
        </p:txBody>
      </p:sp>
      <p:sp>
        <p:nvSpPr>
          <p:cNvPr id="27655" name="TextBox 276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死亡笔记遇见你是最美丽的意外——L真希共34页，您现在浏览的是第10页!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base">
                                        <p:cTn id="7" dur="10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29699" name=""/>
          <p:cNvSpPr/>
          <p:nvPr>
            <p:ph type="body" idx="4294967295"/>
          </p:nvPr>
        </p:nvSpPr>
        <p:spPr>
          <a:xfrm>
            <a:off x="457200" y="5257800"/>
            <a:ext cx="8229600" cy="8683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lnSpc>
                <a:spcPct val="90000"/>
              </a:lnSpc>
              <a:buNone/>
            </a:pPr>
            <a:r>
              <a:rPr sz="2400">
                <a:ea typeface="楷体_GB2312" pitchFamily="49" charset="-122"/>
              </a:rPr>
              <a:t>你知道吗，我希望用我余下的五天生命，换回你的健康。</a:t>
            </a:r>
            <a:endParaRPr sz="2400">
              <a:ea typeface="楷体_GB2312" pitchFamily="49" charset="-122"/>
            </a:endParaRPr>
          </a:p>
        </p:txBody>
      </p:sp>
      <p:pic>
        <p:nvPicPr>
          <p:cNvPr id="2970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228600"/>
            <a:ext cx="8686800" cy="47386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970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2970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0A49C65-3BD2-4CFE-BD68-4A9224F2D904}" type="footer">
              <a:rPr sz="1400"/>
              <a:t/>
            </a:fld>
            <a:endParaRPr sz="1400"/>
          </a:p>
        </p:txBody>
      </p:sp>
      <p:sp>
        <p:nvSpPr>
          <p:cNvPr id="29703" name="TextBox 297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死亡笔记遇见你是最美丽的意外——L真希共34页，您现在浏览的是第11页!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31747" name=""/>
          <p:cNvSpPr/>
          <p:nvPr>
            <p:ph type="body" idx="4294967295"/>
          </p:nvPr>
        </p:nvSpPr>
        <p:spPr>
          <a:xfrm>
            <a:off x="457200" y="5257800"/>
            <a:ext cx="8229600" cy="8683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>
              <a:buNone/>
            </a:pPr>
            <a:r>
              <a:rPr sz="2400">
                <a:ea typeface="楷体_GB2312" pitchFamily="49" charset="-122"/>
              </a:rPr>
              <a:t>看你消失在路的尽头。</a:t>
            </a:r>
            <a:r>
              <a:t> </a:t>
            </a:r>
          </a:p>
        </p:txBody>
      </p:sp>
      <p:pic>
        <p:nvPicPr>
          <p:cNvPr id="3174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228600"/>
            <a:ext cx="8686800" cy="47371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174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175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F751C8D-B54E-4FA2-B0B8-01E9162C190F}" type="footer">
              <a:rPr sz="1400"/>
              <a:t/>
            </a:fld>
            <a:endParaRPr sz="1400"/>
          </a:p>
        </p:txBody>
      </p:sp>
      <p:sp>
        <p:nvSpPr>
          <p:cNvPr id="31751" name="TextBox 317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死亡笔记遇见你是最美丽的意外——L真希共34页，您现在浏览的是第12页!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20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33795" name=""/>
          <p:cNvSpPr/>
          <p:nvPr>
            <p:ph type="body" idx="4294967295"/>
          </p:nvPr>
        </p:nvSpPr>
        <p:spPr>
          <a:xfrm>
            <a:off x="457200" y="5257800"/>
            <a:ext cx="8229600" cy="8683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400">
                <a:ea typeface="楷体_GB2312" pitchFamily="49" charset="-122"/>
              </a:rPr>
              <a:t>    在夜的黑暗中，我开始自责，如果当时跟在你的身后，如果当时听你在我身旁哭泣，如果当时……</a:t>
            </a:r>
            <a:endParaRPr sz="2400">
              <a:ea typeface="楷体_GB2312" pitchFamily="49" charset="-122"/>
            </a:endParaRPr>
          </a:p>
        </p:txBody>
      </p:sp>
      <p:pic>
        <p:nvPicPr>
          <p:cNvPr id="3379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228600"/>
            <a:ext cx="8686800" cy="47371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379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379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AAC5043-418F-41EA-B243-185D6134A345}" type="footer">
              <a:rPr sz="1400"/>
              <a:t/>
            </a:fld>
            <a:endParaRPr sz="1400"/>
          </a:p>
        </p:txBody>
      </p:sp>
      <p:sp>
        <p:nvSpPr>
          <p:cNvPr id="33799" name="TextBox 3379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死亡笔记遇见你是最美丽的意外——L真希共34页，您现在浏览的是第13页!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35843" name=""/>
          <p:cNvSpPr/>
          <p:nvPr>
            <p:ph type="body" idx="4294967295"/>
          </p:nvPr>
        </p:nvSpPr>
        <p:spPr>
          <a:xfrm>
            <a:off x="457200" y="5257800"/>
            <a:ext cx="8229600" cy="8683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400">
                <a:ea typeface="楷体_GB2312" pitchFamily="49" charset="-122"/>
              </a:rPr>
              <a:t>    紧紧搂你入怀，听你在我怀里哭泣。看你脸上的疮疤，我知道你的生命已经经不起等待。</a:t>
            </a:r>
            <a:endParaRPr sz="2400">
              <a:ea typeface="楷体_GB2312" pitchFamily="49" charset="-122"/>
            </a:endParaRPr>
          </a:p>
        </p:txBody>
      </p:sp>
      <p:pic>
        <p:nvPicPr>
          <p:cNvPr id="3584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04800" y="228600"/>
            <a:ext cx="8610600" cy="46958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584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584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2DA273C-D769-420E-B54F-164F27430312}" type="footer">
              <a:rPr sz="1400"/>
              <a:t/>
            </a:fld>
            <a:endParaRPr sz="1400"/>
          </a:p>
        </p:txBody>
      </p:sp>
      <p:sp>
        <p:nvSpPr>
          <p:cNvPr id="35847" name="TextBox 3584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死亡笔记遇见你是最美丽的意外——L真希共34页，您现在浏览的是第14页!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10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37891" name=""/>
          <p:cNvSpPr/>
          <p:nvPr>
            <p:ph type="body" idx="4294967295"/>
          </p:nvPr>
        </p:nvSpPr>
        <p:spPr>
          <a:xfrm>
            <a:off x="457200" y="5257800"/>
            <a:ext cx="8229600" cy="8683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400">
                <a:latin typeface="楷体_GB2312" pitchFamily="49" charset="-122"/>
                <a:ea typeface="楷体_GB2312" pitchFamily="49" charset="-122"/>
              </a:rPr>
              <a:t>  余下一日，我的生命走到了尽头。可是真希你知道吗，在这世界上，我变得想再多活一会儿。 </a:t>
            </a:r>
            <a:endParaRPr sz="2400">
              <a:latin typeface="楷体_GB2312" pitchFamily="49" charset="-122"/>
              <a:ea typeface="楷体_GB2312" pitchFamily="49" charset="-122"/>
            </a:endParaRPr>
          </a:p>
        </p:txBody>
      </p:sp>
      <p:pic>
        <p:nvPicPr>
          <p:cNvPr id="37892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228600"/>
            <a:ext cx="8686800" cy="47386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789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789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495A3AD-59B0-4EDD-9FD8-6BD084C1DC9B}" type="footer">
              <a:rPr sz="1400"/>
              <a:t/>
            </a:fld>
            <a:endParaRPr sz="1400"/>
          </a:p>
        </p:txBody>
      </p:sp>
      <p:sp>
        <p:nvSpPr>
          <p:cNvPr id="37895" name="TextBox 3789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死亡笔记遇见你是最美丽的意外——L真希共34页，您现在浏览的是第15页!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10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39939" name=""/>
          <p:cNvSpPr/>
          <p:nvPr>
            <p:ph type="body" idx="4294967295"/>
          </p:nvPr>
        </p:nvSpPr>
        <p:spPr>
          <a:xfrm>
            <a:off x="457200" y="5181600"/>
            <a:ext cx="8229600" cy="9445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400">
                <a:ea typeface="楷体_GB2312" pitchFamily="49" charset="-122"/>
              </a:rPr>
              <a:t>    我是真希，我的母亲很早便过世，只留下一只毛绒小熊，里面有她的声音：真希，欢迎回家。父亲为了试验，也放弃了自己的生命。</a:t>
            </a:r>
            <a:endParaRPr sz="2400">
              <a:ea typeface="楷体_GB2312" pitchFamily="49" charset="-122"/>
            </a:endParaRPr>
          </a:p>
        </p:txBody>
      </p:sp>
      <p:pic>
        <p:nvPicPr>
          <p:cNvPr id="3994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04800" y="228600"/>
            <a:ext cx="8534400" cy="46545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994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3994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3092C9D-7D28-4BA9-9CA9-C83B51B18ADE}" type="footer">
              <a:rPr sz="1400"/>
              <a:t/>
            </a:fld>
            <a:endParaRPr sz="1400"/>
          </a:p>
        </p:txBody>
      </p:sp>
      <p:sp>
        <p:nvSpPr>
          <p:cNvPr id="39943" name="TextBox 3994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死亡笔记遇见你是最美丽的意外——L真希共34页，您现在浏览的是第16页!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2000"/>
                                        <p:tgtEl>
                                          <p:spTgt spid="399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</a:defRPr>
            </a:lvl1pPr>
          </a:lstStyle>
          <a:p/>
        </p:txBody>
      </p:sp>
      <p:sp>
        <p:nvSpPr>
          <p:cNvPr id="40963" name=""/>
          <p:cNvSpPr/>
          <p:nvPr>
            <p:ph type="body" idx="4294967295"/>
          </p:nvPr>
        </p:nvSpPr>
        <p:spPr>
          <a:xfrm>
            <a:off x="457200" y="5257800"/>
            <a:ext cx="8229600" cy="8683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400">
                <a:ea typeface="楷体_GB2312" pitchFamily="49" charset="-122"/>
              </a:rPr>
              <a:t>    睁开眼睛，发现小熊还在。里面依然有妈妈的声音：真希，欢迎回家。还有你的声音：真希，明天也要好好的过。</a:t>
            </a:r>
            <a:endParaRPr sz="2400">
              <a:ea typeface="楷体_GB2312" pitchFamily="49" charset="-122"/>
            </a:endParaRPr>
          </a:p>
        </p:txBody>
      </p:sp>
      <p:pic>
        <p:nvPicPr>
          <p:cNvPr id="4096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28600" y="228600"/>
            <a:ext cx="8686800" cy="47386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096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096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36C685D-E264-4015-8B6A-9AD50201DCC5}" type="footer">
              <a:rPr sz="1400"/>
              <a:t/>
            </a:fld>
            <a:endParaRPr sz="1400"/>
          </a:p>
        </p:txBody>
      </p:sp>
      <p:sp>
        <p:nvSpPr>
          <p:cNvPr id="40967" name="TextBox 4096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死亡笔记遇见你是最美丽的意外——L真希共34页，您现在浏览的是第17页!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1000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https://d.book118.com/656150005210010040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宋体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2024-09-07T08:17:21.738</cp:lastPrinted>
  <dcterms:created xsi:type="dcterms:W3CDTF">2024-09-07T00:17:21Z</dcterms:created>
  <dcterms:modified xsi:type="dcterms:W3CDTF">2024-09-07T00:17:23Z</dcterms:modified>
</cp:coreProperties>
</file>