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470A5-BB0F-4EB0-849F-38FA80BE2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5D3EB-BD6B-45C3-B688-23D148F0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7C713-2C50-4095-8D14-DE332E74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4D900-2164-4838-B21D-4B4B7B6D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61B67-1F43-403C-823F-4D7F978F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D0FE4-9A44-46DC-88B1-7EFF82A34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27D41-851B-4A75-8608-7FE51B79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C326B-3D5D-4563-B98B-B57928DC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F3445-B1D0-483A-8AC6-A692E66A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7F542-E3EF-47F2-969D-BB1F0C0A2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BCE38-B4BD-461A-A65E-02250FAC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51132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企业话务员年终总结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服务质量改进与优化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工作中遇到的挑战与困难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个人职业规划与展望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27" r="6227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18" r="1371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6341" b="16341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在过去的一年中，共接听客户来电XX万余次，平均每日接听电话量达到XX次以上。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在业务高峰期，成功应对了话务量的激增，保证了电话接听的及时性和有效性。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接听电话总量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高峰期应对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全年接听电话数量统计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客户满意度得分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客户反馈处理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根据定期的客户满意度调查，平均得分达到X分以上（满分10分），显示出客户对话务员服务的认可和信赖。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针对客户反馈的问题和建议，积极跟进处理，及时改进服务质量和流程，提升了客户满意度。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在保证服务质量的前提下，不断优化业务处理流程，缩短了客户等待时间，提高了业务处理效率。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业务处理时间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通过严格的业务培训和考核，确保话务员对各类业务处理的准确性和规范性，减少了业务处理差错率。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业务处理准确率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业务处理效率及准确率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86" b="171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在过去的一年中，个人业绩目标完成率达到XX%以上，业务量、客户满意度等关键指标均达到预期目标。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积极参与团队建设和协作，与团队成员共同努力，推动团队整体业绩的提升，为公司的业务发展做出了贡献。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个人与团队业绩对比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团队业绩贡献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个人业绩完成情况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通过不断学习和实践，熟练掌握了话务基本技巧，包括倾听、表达、引导等，能够更好地与客户进行沟通。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熟练掌握话务基本技巧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通过参加培训和自我学习，提高了语言表达能力，能够更加清晰、准确地传达信息，减少了误解和沟通障碍。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学会了更好地控制自己的情绪，面对客户的抱怨和投诉时能够保持冷静，积极解决问题。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增强情绪管理能力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话务技巧及沟通能力提高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提高解决问题的能力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遇到问题时能够及时、准确地找到解决方案，提高了解决问题的能力和效率。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熟练掌握公司业务知识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通过不断学习和实践，对公司业务知识有了更加深入的了解和掌握，能够为客户提供更加专业的服务。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了解行业动态及竞争对手情况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积极关注行业动态和竞争对手情况，了解市场趋势和客户需求变化，为公司业务发展提供有力支持。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业务知识掌握程度加深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在面对突发情况时能够迅速做出反应，灵活应对各种变化和挑战。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提高应变能力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通过学习和实践，增强了危机处理能力，能够在危机发生时迅速采取措施，最大限度地减少损失。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增强危机处理能力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应对突发情况能力增强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增强团队合作意识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认识到团队合作的重要性，积极与同事沟通交流，共同协作完成任务。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提高领导能力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在团队中担任领导角色时能够发挥领导作用，带领团队共同完成任务。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服务质量改进与优化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礼貌用语培训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全体话务员接受专业礼貌用语培训，确保与客户的沟通更加友善和尊重。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通过心理辅导和角色扮演练习，提高话务员的情绪管理能力，确保在压力下仍能保持耐心和冷静。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定期收集客户对话务员服务态度的反馈，针对问题进行改进。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服务态度改善措施实施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https://d.book118.com/656151132220010032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2024-09-01T04:19:18.300</cp:lastPrinted>
  <dcterms:created xsi:type="dcterms:W3CDTF">2024-08-31T20:19:18Z</dcterms:created>
  <dcterms:modified xsi:type="dcterms:W3CDTF">2024-08-31T20:19:20Z</dcterms:modified>
</cp:coreProperties>
</file>