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E7BE8-B298-4A8B-ACF2-89715EDE3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AA6DF-9437-49F6-A71F-0B1B4FD50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9733D-50BC-4699-8D76-C918821E6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4FB43-A648-478C-BE92-2C01FD603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E2C2FE-6F66-46F9-8808-9E66DA3C1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3181EC-377B-438C-9E14-E7FB2D73F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D20C7-5088-4E09-AB20-61EC27351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E970F-4DD8-4ADC-8AC5-2FB33B82B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5DFAB-76A8-4065-AE22-B9B0BC070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E2FA-AEB4-4F19-81EF-F32D81FF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8ECD8-F412-413D-AC69-0607621A3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51224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服装安全分析报告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服装安全检测与评估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服装安全风险因素分析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服装安全防范措施与建议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服装安全监管与法规建议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分析服装产品的安全性，评估潜在风险，提出改进措施，保障消费者健康和安全。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随着人们对服装安全问题的关注日益加深，各国纷纷出台相关法规和标准，要求服装产品必须符合一定的安全要求。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本报告涵盖了各类服装产品，包括男女装、童装、内衣等，重点关注产品的化学安全性、物理安全性和生物安全性。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采用文献资料调研、实验室检测、问卷调查等多种方法，对服装产品的安全性进行全面分析和评估。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服装安全现状分析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随着国际贸易的发展和消费者对服装安全性的日益关注，国际服装安全标准不断提高，对服装生产企业的要求也越来越严格。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国际服装安全标准不断提高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近年来，国内服装市场上出现了多起涉及甲醛、偶氮染料等有害物质的超标事件，引发了广泛的社会关注和消费者担忧。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国内服装安全问题频发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国内外服装安全形势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有害物质超标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部分服装在生产过程中使用了过量的甲醛、偶氮染料等有害物质，长期穿着会对人体健康造成危害。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一些服装存在设计缺陷或生产工艺问题，如易燃、易撕裂等，容易引发安全事故。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消费者信任度下降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频发的服装安全问题导致消费者对国内服装品牌的信任度下降，对行业发展造成负面影响。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服装安全问题及影响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由于监管资源有限，监管部门对服装市场的监管力度不足，导致部分不合格产品流入市场。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企业自律意识不强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部分服装生产企业对安全生产的重视程度不够，缺乏自律意识，容易引发安全问题。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目前，我国服装安全监管体系尚不完善，存在监管部门职责不清、监管标准不统一等问题。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服装安全监管现状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服装安全检测与评估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成分与含量检测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有害物质检测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尺寸与外观检测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功能性检测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服装安全检测项目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检测服装面料、里料、填充物等材料的纤维成分及含量，确保符合相关标准。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对服装的尺寸、外观、色差等进行检测，确保产品符合设计要求。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针对服装中的甲醛、重金属、染料等有害物质进行检测，以保障人体健康。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针对服装的防水、透气、保暖等功能性进行检测，确保产品具有相应的性能。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根据服装材料、工艺、用途等因素，评估产品可能存在的安全风险。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将检测结果与国内外相关标准进行对比分析，评估产品的符合性。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邀请行业专家对产品的安全性进行评审，提出改进意见和建议。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收集消费者对产品的反馈意见，了解产品在实际使用中的安全性表现。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服装安全评估方法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对各项检测指标的结果进行统计和分析，了解产品的整体安全性能。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检测结果统计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不合格项目分析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针对不合格项目进行深入分析，找出原因并提出改进措施。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根据评估结果编制风险评估报告，明确产品存在的安全风险及改进措施。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针对检测与评估中发现的问题，提出具体的改进建议和措施，以提高产品的安全性能。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检测与评估结果分析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服装安全风险因素分析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https://d.book118.com/656151224011010102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2024-09-26T18:23:06.276</cp:lastPrinted>
  <dcterms:created xsi:type="dcterms:W3CDTF">2024-09-26T10:23:06Z</dcterms:created>
  <dcterms:modified xsi:type="dcterms:W3CDTF">2024-09-26T10:23:08Z</dcterms:modified>
</cp:coreProperties>
</file>