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A6FCA-840F-4DBC-8DF5-C9A8C63FF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DD73D-FDE0-4B84-92DF-0C49116F6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360A47-6125-442E-8248-7CA219684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122F41-650D-4F25-B739-879392A65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78A2BC-646B-45E3-9064-73E5442A9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BB206C-9E36-4D2B-92A0-0210AFB2D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3D87B9-45CF-412C-9478-A1A06C9EC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A1AB4B-C838-4A59-9D31-33556B030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431603-F18E-4C1D-81AA-70EDCF2BA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917A2-BFAE-461A-8CD1-E4D255AD8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E7C9E-24D0-4041-824C-BF7EBD2EB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0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8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5123001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从事内科工作总结简短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专业技能和素养提升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工作成果和业绩展示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面临的挑战和困难分析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未来发展规划和目标设定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总结内科工作经验，提升医疗水平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反思诊疗过程，优化治疗方案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分享经验，促进同行交流与学习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内科门诊及病房工作概况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常见疾病诊疗经验及案例分析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医疗团队协作与沟通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个人专业成长与收获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内科工作概述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职责和任务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负责内科患者的诊断、治疗和管理，包括病史采集、体格检查、病情评估等。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制定和执行治疗方案，包括药物治疗、非药物治疗和患者教育等。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监测和评估治疗效果，及时调整治疗方案，确保患者安全有效地治疗。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提供内科急诊服务，处理内科急症和危重症患者。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遵循医疗法规和医院规章制度，确保医疗行为合法合规。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认真书写医疗文书，包括病历、处方、医嘱等，确保医疗信息准确无误。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执行严格的医疗流程和操作规范，确保医疗质量和安全。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参与内科查房、会诊、病例讨论等医疗活动，提高医疗水平和质量。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工作流程和规范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与其他医护人员密切合作，共同为患者提供全面优质的医疗服务。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加强与患者的沟通和交流，关注患者需求和心理状态，提高患者满意度。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及时与上级医师沟通和汇报患者病情和治疗情况，获取指导和支持。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参与医院和科室的学术交流和培训活动，不断提高自身专业素养和综合能力。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0887" r="10887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887" r="10887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团队协作和沟通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专业技能和素养提升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积极参与学术交流和研讨会，关注内科领域最新研究进展和诊疗技术，不断更新自己的医学知识储备。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通过参加培训和实践操作，熟练掌握内科常用检查方法、治疗手段和操作技能，如心电图解读、穿刺技术、呼吸机等。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892" r="1589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系统学习内科学基础理论和临床知识，掌握常见疾病的发病机制、临床表现、诊断和治疗原则。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医学知识和技能学习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在临床实践中注重培养自己的临床思维和判断能力，能够迅速准确地分析患者病情，制定合理有效的诊疗方案。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学会运用逻辑思维和批判性思维，对复杂病例进行深入剖析，善于从多个角度思考问题并寻求最佳解决方案。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通过与上级医师和同事的沟通交流，不断汲取他人经验，提高自己的临床决策水平。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临床思维和判断能力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始终坚守医德医风，以患者为中心，尊重患者权益，保护患者隐私，为患者提供优质的医疗服务。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注重职业素养的提升，保持良好的仪表仪态和言谈举止，树立专业形象，赢得患者和同事的信任与尊重。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严格遵守医疗规章制度和操作流程，确保医疗安全，防范医疗纠纷和事故的发生。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医德医风和职业素养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https://d.book118.com/656151230011010102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2024-09-26T18:23:06.116</cp:lastPrinted>
  <dcterms:created xsi:type="dcterms:W3CDTF">2024-09-26T10:23:06Z</dcterms:created>
  <dcterms:modified xsi:type="dcterms:W3CDTF">2024-09-26T10:23:08Z</dcterms:modified>
</cp:coreProperties>
</file>