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BB6AF6-9DDE-4CFF-B78D-637833415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82D70-A371-4B77-BE77-4D2D52A826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55893B-9251-4F84-B4CB-35668192A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1F6471-1F17-4EDF-B75D-2A0D4B5B05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EA6678-9E64-49FA-9054-B99B465DE3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64C5A9-D9FC-4083-84F4-D06EDE8BD7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A315DA-B8A0-463B-AE9C-8D76D66F23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1F2512-C2ED-4D5B-812D-375B97D282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FF69DA-C711-40DF-80BA-E02B29C18F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820594-9D9F-4F40-AFBA-64C476853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F3C8C0-8CCE-4588-9431-60009A6D1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5513420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李绅经典唐诗分享</a:t>
            </a:r>
          </a:p>
        </p:txBody>
      </p:sp>
      <p:sp>
        <p:nvSpPr>
          <p:cNvPr id="3" name="New shape"/>
          <p:cNvSpPr/>
          <p:nvPr/>
        </p:nvSpPr>
        <p:spPr>
          <a:xfrm>
            <a:off x="635000" y="5588000"/>
            <a:ext cx="1905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r>
              <a:rPr b="1">
                <a:solidFill>
                  <a:srgbClr val="FFFFFF"/>
                </a:solidFill>
              </a:rPr>
              <a:t>作者：文档吾优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李绅生平及时代背景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经典唐诗赏析：《悯农》系列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经典唐诗赏析：《古风二首》等作品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李绅诗歌中的现实主义精神体现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李绅诗歌艺术成就及影响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后世对李绅诗歌传承与发展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李绅生平及时代背景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李绅，字公垂，是唐朝中期的著名诗人，与元稹、白居易等人并称“新乐府运动”的倡导者。</a:t>
            </a:r>
          </a:p>
        </p:txBody>
      </p:sp>
      <p:pic>
        <p:nvPicPr>
          <p:cNvPr id="6" name="Picture 6"/>
          <p:cNvPicPr>
            <a:picLocks noChangeAspect="1"/>
          </p:cNvPicPr>
          <p:nvPr/>
        </p:nvPicPr>
        <p:blipFill>
          <a:blip r:embed="rId2"/>
          <a:srcRect t="16667" b="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唐代著名诗人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出生于一个官宦世家，从小受到良好的教育，具备深厚的文学素养。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官宦世家</a:t>
            </a:r>
          </a:p>
        </p:txBody>
      </p:sp>
      <p:pic>
        <p:nvPicPr>
          <p:cNvPr id="10" name="Picture 10"/>
          <p:cNvPicPr>
            <a:picLocks noChangeAspect="1"/>
          </p:cNvPicPr>
          <p:nvPr/>
        </p:nvPicPr>
        <p:blipFill>
          <a:blip r:embed="rId3"/>
          <a:srcRect t="13542" b="13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67" b="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虽然才华横溢，但李绅的仕途并不顺利，多次被贬谪，这使得他的诗歌中充满了对现实的不满和对理想的追求。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坎坷仕途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李绅简介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1250" r="31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盛唐时期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唐朝是中国历史上一个重要的朝代，创造了著名的唐文化，成为了中国文化的代表之一。唐朝时期，中国经济发展达到了巅峰，文化艺术也取得了巨大的成就。</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诗歌繁荣</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唐代是中国古代诗歌发展的黄金时期，唐诗以其优美的语言、深邃的思想和丰富的情感成为了中国文学的瑰宝。</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社会变革</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唐朝中期，社会发生了重大变革，政治腐败、藩镇割据等问题日益严重，这些社会问题对李绅的诗歌创作产生了深远的影响。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唐代社会文化背景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时代背景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唐朝中期的社会变革为李绅的诗歌创作提供了丰富的素材和深刻的思考，他的诗歌中充满了对现实的不满和对理想的追求。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9897" r="1989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个人经历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李绅的仕途坎坷，多次被贬谪，这些经历使他对社会现实有了更深刻的认识和体验，也促使他的诗歌风格更加独特和深刻。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文学素养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李绅从小受到良好的教育，具备深厚的文学素养，这使得他的诗歌语言优美、思想深邃、情感丰富。同时，他还善于借鉴前人的诗歌技巧和手法，形成了自己独特的诗歌风格。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李绅诗歌风格形成原因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经典唐诗赏析：《悯农》系列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诗句解析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通过“春种一粒粟，秋收万颗子”的对比，展现了农民辛勤劳作与丰收的喜悦。同时，“四海无闲田，农夫犹饿死”则深刻揭示了社会的不公和农民的悲惨命运。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情感表达</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诗中表达了作者对农民的深切同情和对社会不公的愤慨。通过描绘农民辛勤劳作却仍然难以生存的场景，呼吁人们关注社会底层民众的疾苦。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6056" b="60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《悯农·其一》内容解读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诗句解析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“锄禾日当午，汗滴禾下土”生动描绘了农民在烈日下劳作的艰辛，“谁知盘中餐，粒粒皆辛苦”则通过反问的方式，强调了粮食的珍贵和农民付出的辛勤劳动。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艺术手法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诗中运用了生动的描绘和强烈的对比手法，突出了农民劳作的艰辛和粮食的珍贵。同时，通过简洁明快的语言和形象的比喻，使诗歌更具感染力和震撼力。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《悯农·其二》艺术特色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《悯农》系列诗歌主题思想</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关注民生</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李绅的《悯农》系列诗歌以关注民生为主题，通过描绘农民的辛勤劳作和悲惨命运，呼吁人们关注社会底层民众的疾苦，体现了作者强烈的社会责任感和人道主义精神。</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批判现实</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诗歌中深刻揭示了社会的不公和农民的悲惨命运，对当时社会的黑暗面进行了有力的批判。通过揭示现实矛盾和问题，唤起人们对社会公正和改革的追求。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经典唐诗赏析：《古风二首》等作品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910" r="36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910" r="36910"/>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6910" r="369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此诗表达了作者对时代变迁、世事无常的感慨，以及对古代贤士的追慕之情。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主题思想</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诗中通过描绘自然景象的变迁，隐喻了社会的动荡不安。同时，运用典故表达对古代贤士的敬仰。</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诗句解析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《古风二首·其一》内容解读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0" r="2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该诗运用了生动的比喻、夸张等修辞手法，增强了诗歌的艺术感染力。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表现手法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诗歌遵循严格的韵律和节奏要求，读起来朗朗上口，富有音乐感。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韵律与节奏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《古风二首·其二》艺术特色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https://d.book118.com/656155134202010055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2024-09-23T09:03:05.124</cp:lastPrinted>
  <dcterms:created xsi:type="dcterms:W3CDTF">2024-09-23T01:03:05Z</dcterms:created>
  <dcterms:modified xsi:type="dcterms:W3CDTF">2024-09-23T01:03:07Z</dcterms:modified>
</cp:coreProperties>
</file>