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E5FF5-D456-41FF-8746-DF58DC154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F34BA-8A6E-4B3D-98E1-8A1CCDC55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D75C7-E656-4BE7-9D47-2281C09E5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0220B-A309-4A85-AE79-713B40681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FF4CF-10E5-42FA-ACC7-9E5E8FB2E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376FC3-A74E-4C81-8008-3C241CC24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71E55-7F56-4314-8E0B-562C9D217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43C01-BA0C-4D85-9960-1AD5418BE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9B753-F8AA-438C-9FE0-6A40C9E03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E757C-7E1D-4D0B-8161-51E961698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F40A9-61B1-44A9-801D-EDA56C8D6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01151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旅游业复工安全培训方案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旅游业复工安全现状分析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旅游业务操作规范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食品安全与卫生管理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消防安全培训与演练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旅游业在疫情后需要全面复工，保障游客和员工的安全是首要任务。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通过培训提高旅游业从业者对安全问题的重视程度，增强安全防范意识。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使从业者掌握基本的安全操作技能，能够在紧急情况下正确应对，确保游客安全。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旅行社、酒店、景区等旅游相关企业的从业人员。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参加培训的人员需具备一定的旅游业务知识，对旅游安全有一定的了解和认识。同时，要求参加培训的人员能够熟练掌握培训中所学的安全知识和技能，确保在实际工作中能够正确应对各种安全问题。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旅游业复工安全现状分析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受疫情影响，旅游业遭受严重打击，旅游业务几乎停滞，景区关闭，旅行社停业。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旅游业务停滞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大量旅游从业者失业或转行，行业人才流失严重。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旅游从业者失业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疫情改变了人们的旅游消费模式，更加注重安全、健康和品质。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旅游消费模式转变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疫情对旅游业的影响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游客安全与健康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游客的安全与健康同样重要，需要制定详细的游客接待流程和防疫措施，确保游客在旅游过程中的安全。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旅游业务恢复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在保障安全的前提下，如何逐步恢复旅游业务，吸引游客并提升旅游品质是复工面临的另一挑战。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员工安全与健康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保障员工的安全与健康是复工的首要任务，需要建立完善的防疫措施和员工健康监测机制。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00" r="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加强对旅游从业者和游客的安全培训与宣传，提高安全意识和应对能力。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国家出台了一系列支持旅游业复苏的政策法规，如减免税费、提供金融支持等。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旅游业制定了相应的行业标准和规范，如景区开放条件、旅行社服务标准等，以保障旅游业的健康有序发展。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复工安全防护措施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所有员工和游客在旅游场所内必须佩戴口罩，特别是在人员密集或无法保持社交距离的情况下。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尽可能保持至少1米（3英尺）的距离，以避免与任何人近距离接触。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员工和游客应经常用肥皂和流动水洗手，或使用含有至少60%酒精的洗手液。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尽量不要用手触摸眼睛、鼻子和嘴，以减少病毒传播的风险。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对旅游场所内的公共设施、交通工具等进行定期消毒，确保清洁卫生。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控制人流量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根据旅游场所的容纳能力和疫情防控要求，合理控制人流量，避免人员过度密集。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对员工和游客进行体温检测和健康状况询问，发现异常情况及时采取相应措施。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提供防护用品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为员工和游客提供必要的防护用品，如口罩、洗手液等。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旅游场所防护措施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制定旅游场所内出现疑似或确诊病例的应急处理预案，明确处置流程和责任分工。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建立应急处理机制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发现疑似或确诊病例时，应立即向当地卫生部门和旅游管理部门报告，并配合相关部门进行调查和处理。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对疑似或确诊病例采取隔离措施，及时安排就医，并对其密切接触者进行追踪和管理。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通过多种形式加强疫情防控宣传教育，提高员工和游客的防护意识和能力。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旅游业务操作规范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667" r="11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在规划行程时，必须充分了解目的地的文化、气候、交通、安全等信息，确保游客的安全与舒适。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深入了解目的地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根据游客的需求和时间，合理规划行程，避免行程过于紧凑或过于松散，确保游客能够充分体验旅游的乐趣。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合理安排行程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针对可能出现的风险，如天气变化、交通拥堵等，制定应对措施，确保行程的顺利进行。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行程规划与安排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https://d.book118.com/656201151122010050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2024-09-15T18:53:14.799</cp:lastPrinted>
  <dcterms:created xsi:type="dcterms:W3CDTF">2024-09-15T10:53:14Z</dcterms:created>
  <dcterms:modified xsi:type="dcterms:W3CDTF">2024-09-15T10:53:16Z</dcterms:modified>
</cp:coreProperties>
</file>