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CEEC-8695-496F-B2BC-A33B10FB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C0995-2416-41CA-BA05-92264F63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90F24-B7F6-4F9D-BAD0-69BFF2A15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86D13-A474-4455-970A-8B9DF34D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4D678-F2C7-45B6-A036-DC89BBA63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0EDFD-7825-4D66-A330-45252B50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EAA81E-1E9E-4886-A4C8-A5598FB43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12309-FC3A-4A1D-96D4-AD91B6F91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F9979-D520-46CF-974E-3E5F2C3A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4AD7E-1205-486B-83DA-DC78BBC9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0D921-EDE6-45FA-8DC8-2769A333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211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体育产业品牌塑造与公众评价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体育产业品牌塑造概述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体育产业品牌形象与公众评价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体育产业品牌危机管理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体育产业品牌塑造的未来趋势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体育产业品牌塑造概述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品牌塑造是指通过一系列有计划、有目的的营销活动，建立和维护一个独特、有吸引力的品牌形象的过程。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品牌塑造对于体育产业的发展至关重要，它有助于提高消费者对品牌的认知度和忠诚度，增强品牌的市场竞争力和吸引力，从而促进体育产业的可持续发展。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塑造具有多元化、专业化和个性化等特点。体育产业涵盖了多个领域，如体育用品、体育赛事、体育健身等，因此品牌塑造需要针对不同领域的特点进行差异化定位。同时，体育产业的专业性和个性化要求品牌塑造注重品质、服务、用户体验等方面的提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塑造面临的挑战主要包括市场竞争激烈、消费者需求多样化、品牌形象维护困难等。随着体育产业的不断发展，市场竞争日益激烈，品牌塑造需要不断创新以保持竞争优势。同时，消费者对体育产品和服务的品质和个性化需求越来越高，品牌塑造需要更加注重满足消费者的需求。此外，维护品牌形象也是一项长期而艰巨的任务，需要持续投入人力、物力和财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体育产业品牌塑造的特点与挑战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塑造的策略主要包括定位策略、传播策略和差异化策略等。定位策略主要是通过明确品牌的目标市场和核心价值，使品牌在消费者心中形成独特的印象。传播策略主要是通过广告、公关、活动等多种方式将品牌信息传递给消费者，提高品牌的知名度和美誉度。差异化策略主要是通过创新和特色化，使品牌在市场上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塑造的工具主要包括视觉识别系统（VIS）、营销传播工具和数字化营销工具等。视觉识别系统包括商标、标志、吉祥物等视觉元素的设计，有助于树立品牌的形象和识别度。营销传播工具包括广告、公关、促销等手段，用于传递品牌信息和提高品牌知名度。数字化营销工具如社交媒体、搜索引擎优化（SEO）、电子邮件营销等，能够实现精准营销和互动营销，提高品牌的市场份额和用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品牌塑造的策略与工具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体育产业品牌形象与公众评价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品牌形象是指消费者对某一品牌的总体感知和印象，它反映了消费者对品牌的评价和认知，并受到品牌标识、品牌声誉、品牌价值等多方面因素的影响。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通常由品牌知名度、品牌美誉度、品牌忠诚度等几个方面构成。品牌知名度是指消费者对品牌的认知程度，品牌美誉度是指消费者对品牌的正面评价，而品牌忠诚度则是指消费者对品牌的偏好和重复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品牌形象的构成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营销与推广策略的有效性也会影响公众评价，成功的营销推广可以提升品牌知名度和美誉度，提高消费者对品牌的评价和认知。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产品与服务的质量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产品质量和服务质量是影响公众评价的重要因素，只有高品质的产品和服务才能赢得消费者的信任和满意。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品牌形象对公众评价具有显著影响，良好的品牌形象能够提高消费者对品牌的评价和认知，而不良的品牌形象则可能导致消费者对品牌的负面评价。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价格与性价比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价格与性价比也是影响公众评价的重要因素，消费者通常会根据自己的消费水平和需求，选择性价比高的产品和服务。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公众评价的影响因素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品牌形象与公众评价的关系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品牌形象与公众评价之间存在相互影响的关系，良好的品牌形象能够促进公众对品牌的正面评价，而公众的正面评价也能够进一步提升品牌形象。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品牌形象与公众评价相互影响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良好的品牌形象能够提高消费者对品牌的信任感和满意度，从而提高品牌的评价和认知。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品牌形象是公众评价的基础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消费者对品牌的评价和认知是品牌形象的重要反馈，能够帮助企业了解消费者的需求和期望，从而改进产品和服务质量，提升品牌形象。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公众评价是品牌形象的重要反馈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https://d.book118.com/656202110042010040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2024-09-06T12:32:56.002</cp:lastPrinted>
  <dcterms:created xsi:type="dcterms:W3CDTF">2024-09-06T04:32:56Z</dcterms:created>
  <dcterms:modified xsi:type="dcterms:W3CDTF">2024-09-06T04:32:58Z</dcterms:modified>
</cp:coreProperties>
</file>