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9B696-34FF-4654-984F-FFA56247F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A9C32-9BAF-4C2E-860E-CCBD48C10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F5113-2B5B-4DA4-B6DD-E3C54DC26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A156E-7E5A-4F50-9772-840B7FF7A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5C21C6-946E-4B3D-A7C3-1C9B4E9A4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4BA10F-3C31-4FAC-820E-0167FA6F1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602298-9936-47F6-8648-AC96E2A36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A96F7E-758C-44AE-A4C0-9E9F9280B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77517-8AB2-42EF-A75B-085585862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65238-FE1E-4A2E-BE18-6178E2AEC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24C4A-7FC0-4C27-A7AA-05519704A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2021552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妇学校课件胎教：让胎儿更聪明\n## 1.胎教的定义与意义\n### 1.1什么是胎教：孕妇与胎儿的互动\n### 1.2胎教的重要性：对胎儿智力和心理发展的影响\n### 1.3胎教的实施时机：孕期各阶段的胎教方法\n## 2.孕妇学校课件胎教的种类与方法\n### 2.1音乐胎教：如何选择合适的音乐进行胎教\n### 2.2语言胎教：如何与胎儿进行语言交流\n### 2.3抚摸胎教：如何通过抚摸促进胎儿成长\n## 3.孕妇学校课件胎教的注意事项\n### 3.1胎教环境的营造：保持舒适和安静的环境\n### 3.2胎教频率与时长：合理安排胎教时间\n### 3.3孕妇的心态与情绪：保持积极的心态对胎教的重要性\n## 4.孕妇学校课件胎教的科学研究\n### 4.1胎教与胎儿大脑发育的关系：科学研究成果\n### 4.2胎教对胎儿心理发展的影响：实证研究的启示\n### 4.3孕妇学校课件胎教的实践效果：案例分析\n## 5.孕妇学校课件胎教的家庭配合与支持\n### 5.1家庭成员的参与：共同进行胎教的方法\n### 5.2孕妇的营养与运动：为胎教提供良好的基础\n### 5.3孕妇学校课件胎教的持续性与调整：根据胎儿成长调整胎教内容\n## 6.孕妇学校课件胎教的成功案例分享\n### 6.1音乐胎教的成功案例：胎儿对音乐的敏感度\n### 6.2语言胎教的成功案例：胎儿的语言能力发展\n### 6.3抚摸胎教的成功案例：胎儿的触觉发育与成长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200"/>
              <a:t>孕妇学校课件胎教：让胎儿更聪明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胎教的定义与意义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与胎儿进行互动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促进胎儿智力和心理发展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增进母子情感的一种教育活动</a:t>
                </a:r>
                <a:endParaRPr/>
              </a:p>
            </p:txBody>
          </p:sp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胎教是孕妇在孕期通过一定的方法和手段</a:t>
                </a:r>
                <a:endParaRPr/>
              </a:p>
            </p:txBody>
          </p:sp>
        </p:grpSp>
        <p:grpSp>
          <p:nvGrpSpPr>
            <p:cNvPr id="22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孕妇的情绪、行为、思维等都会影响胎儿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胎儿能够通过孕妇的身体感受到外界环境的变化</a:t>
                </a:r>
                <a:endParaRPr/>
              </a:p>
            </p:txBody>
          </p:sp>
          <p:sp>
            <p:nvSpPr>
              <p:cNvPr id="22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胎教的关键在于孕妇与胎儿的互动</a:t>
                </a:r>
                <a:endParaRPr/>
              </a:p>
            </p:txBody>
          </p:sp>
        </p:grpSp>
        <p:grpSp>
          <p:nvGrpSpPr>
            <p:cNvPr id="22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为胎儿的成长打下良好的基础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有助于胎儿在未来的学习和生活中取得更好的成绩</a:t>
                </a:r>
                <a:endParaRPr/>
              </a:p>
            </p:txBody>
          </p:sp>
          <p:sp>
            <p:nvSpPr>
              <p:cNvPr id="22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胎教的目的是培养健康、聪明、有爱心的孩子</a:t>
                </a:r>
                <a:endParaRPr/>
              </a:p>
            </p:txBody>
          </p:sp>
        </p:grpSp>
      </p:grpSp>
      <p:pic>
        <p:nvPicPr>
          <p:cNvPr id="22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什么是胎教：孕妇与胎儿的互动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4" name="组合 233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胎教对胎儿智力的影响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有助于胎儿大脑的发育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提高胎儿的智力水平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促进胎儿的学习能力</a:t>
                </a:r>
                <a:endParaRPr/>
              </a:p>
            </p:txBody>
          </p:sp>
          <p:sp>
            <p:nvSpPr>
              <p:cNvPr id="23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胎教对胎儿心理发展的影响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培养胎儿的良好情绪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增强胎儿的自信心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培养胎儿的同理心</a:t>
                </a:r>
                <a:endParaRPr/>
              </a:p>
            </p:txBody>
          </p:sp>
          <p:sp>
            <p:nvSpPr>
              <p:cNvPr id="24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胎教对母子关系的影响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增进母子情感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有助于孕妇顺利度过孕期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为胎儿的出生和成长创造良好的氛围</a:t>
                </a:r>
                <a:endParaRPr/>
              </a:p>
            </p:txBody>
          </p:sp>
          <p:sp>
            <p:nvSpPr>
              <p:cNvPr id="24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胎教的重要性：对胎儿智力和心理发展的影响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5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适当运动</a:t>
                </a:r>
                <a:endParaRPr/>
              </a:p>
            </p:txBody>
          </p:sp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孕早期（1-3个月）的胎教方法</a:t>
                </a:r>
                <a:endParaRPr/>
              </a:p>
            </p:txBody>
          </p:sp>
        </p:grpSp>
        <p:grpSp>
          <p:nvGrpSpPr>
            <p:cNvPr id="25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音乐胎教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语言胎教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抚摸胎教</a:t>
                </a:r>
                <a:endParaRPr/>
              </a:p>
            </p:txBody>
          </p:sp>
          <p:sp>
            <p:nvSpPr>
              <p:cNvPr id="25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孕中期（4-6个月）的胎教方法</a:t>
                </a:r>
                <a:endParaRPr/>
              </a:p>
            </p:txBody>
          </p:sp>
          <p:sp>
            <p:nvSpPr>
              <p:cNvPr id="25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6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复习前期胎教内容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与胎儿进行对话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为出生后的育儿做好准备</a:t>
                </a:r>
                <a:endParaRPr/>
              </a:p>
            </p:txBody>
          </p:sp>
          <p:sp>
            <p:nvSpPr>
              <p:cNvPr id="26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孕晚期（7-10个月）的胎教方法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胎教的实施时机：孕期各阶段的胎教方法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孕妇学校课件胎教的种类与方法</a:t>
            </a:r>
            <a:endParaRPr/>
          </a:p>
        </p:txBody>
      </p:sp>
      <p:sp>
        <p:nvSpPr>
          <p:cNvPr id="26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8" name="组合 26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9" name="组合 268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选择优美、舒缓、和谐的音乐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有助于孕妇和胎儿的放松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促进胎儿大脑的发育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4" name="组合 273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避免高噪音、快节奏、刺激性的音乐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可能对胎儿造成不良影响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影响孕妇和胎儿的情绪</a:t>
                </a:r>
                <a:endParaRPr/>
              </a:p>
            </p:txBody>
          </p:sp>
          <p:pic>
            <p:nvPicPr>
              <p:cNvPr id="27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9" name="组合 278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音乐胎教的最佳时间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每天1-2次，每次20-30分钟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在孕妇心情愉悦的时候进行</a:t>
                </a:r>
                <a:endParaRPr/>
              </a:p>
            </p:txBody>
          </p:sp>
          <p:pic>
            <p:nvPicPr>
              <p:cNvPr id="28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音乐胎教：如何选择合适的音乐进行胎教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7" name="组合 286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选择简单、易懂、富有感情的语言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有助于胎儿理解和学习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培养胎儿的语言能力</a:t>
                </a:r>
                <a:endParaRPr/>
              </a:p>
            </p:txBody>
          </p:sp>
          <p:sp>
            <p:nvSpPr>
              <p:cNvPr id="29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与胎儿亲切、温柔、有耐心地交流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增强母子情感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有助于胎儿形成良好的性格</a:t>
                </a:r>
                <a:endParaRPr/>
              </a:p>
            </p:txBody>
          </p:sp>
          <p:sp>
            <p:nvSpPr>
              <p:cNvPr id="29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语言胎教的最佳时间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每天多次，每次10-20分钟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在孕妇空闲的时候进行</a:t>
                </a:r>
                <a:endParaRPr/>
              </a:p>
            </p:txBody>
          </p:sp>
          <p:sp>
            <p:nvSpPr>
              <p:cNvPr id="29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语言胎教：如何与胎儿进行语言交流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选择轻柔、舒缓、有节奏的抚摸方式</a:t>
                </a:r>
                <a:endParaRPr/>
              </a:p>
            </p:txBody>
          </p:sp>
          <p:sp>
            <p:nvSpPr>
              <p:cNvPr id="30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有助于胎儿感受到母亲的关爱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促进胎儿的身体发育</a:t>
                </a:r>
                <a:endParaRPr/>
              </a:p>
            </p:txBody>
          </p:sp>
        </p:grpSp>
        <p:grpSp>
          <p:nvGrpSpPr>
            <p:cNvPr id="30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抚摸胎教的最佳部位</a:t>
                </a:r>
                <a:endParaRPr/>
              </a:p>
            </p:txBody>
          </p:sp>
          <p:sp>
            <p:nvSpPr>
              <p:cNvPr id="30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腹部、背部、肢体等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避免触摸腹部隆起过高的地方</a:t>
                </a:r>
                <a:endParaRPr/>
              </a:p>
            </p:txBody>
          </p:sp>
        </p:grpSp>
        <p:grpSp>
          <p:nvGrpSpPr>
            <p:cNvPr id="30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1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抚摸胎教的最佳时间</a:t>
                </a:r>
                <a:endParaRPr/>
              </a:p>
            </p:txBody>
          </p:sp>
          <p:sp>
            <p:nvSpPr>
              <p:cNvPr id="3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每天多次，每次10-20分钟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在孕妇心情愉悦的时候进行</a:t>
                </a:r>
                <a:endParaRPr/>
              </a:p>
            </p:txBody>
          </p:sp>
        </p:grpSp>
      </p:grpSp>
      <p:pic>
        <p:nvPicPr>
          <p:cNvPr id="31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抚摸胎教：如何通过抚摸促进胎儿成长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孕妇学校课件胎教的注意事项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保持室内干净、整洁、通风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为孕妇和胎儿提供良好的生活环境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有助于孕妇的身心健康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营造温馨、和谐、有爱的氛围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有助于孕妇和胎儿的放松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促进胎儿的心理发展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避免嘈杂、喧闹、刺激性的环境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可能对胎儿造成不良影响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影响孕妇和胎儿的情绪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胎教环境的营造：保持舒适和安静的环境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每天进行多次，每次10-30分钟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根据孕妇和胎儿的情况进行调整</a:t>
                </a:r>
                <a:endParaRPr/>
              </a:p>
            </p:txBody>
          </p:sp>
          <p:sp>
            <p:nvSpPr>
              <p:cNvPr id="3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胎教频率</a:t>
                </a:r>
                <a:endParaRPr/>
              </a:p>
            </p:txBody>
          </p:sp>
        </p:grpSp>
        <p:grpSp>
          <p:nvGrpSpPr>
            <p:cNvPr id="3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胎教时长</a:t>
                </a:r>
                <a:endParaRPr/>
              </a:p>
            </p:txBody>
          </p:sp>
          <p:sp>
            <p:nvSpPr>
              <p:cNvPr id="3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每天总时长控制在1-2小时以内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避免过度胎教，以免影响孕妇的休息和胎儿的健康</a:t>
                </a:r>
                <a:endParaRPr/>
              </a:p>
            </p:txBody>
          </p:sp>
        </p:grpSp>
        <p:grpSp>
          <p:nvGrpSpPr>
            <p:cNvPr id="3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胎教效果的观察</a:t>
                </a:r>
                <a:endParaRPr/>
              </a:p>
            </p:txBody>
          </p:sp>
          <p:sp>
            <p:nvSpPr>
              <p:cNvPr id="3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注意观察孕妇和胎儿的变化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根据效果调整胎教方法和时间</a:t>
                </a:r>
                <a:endParaRPr/>
              </a:p>
            </p:txBody>
          </p: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胎教频率与时长：合理安排胎教时间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孕妇的心态与情绪：保持积极的心态对胎教的重要性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组合 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45" name="组合 44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孕妇的心态对胎教的影响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积极的心态有助于胎教效果的提高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有助于孕妇和胎儿的身心健康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0" name="组合 49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孕妇的情绪对胎教的影响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良好的情绪有助于胎教效果的提高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有助于孕妇和胎儿的身心健康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5" name="组合 54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保持积极心态的方法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学会调整自己的情绪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寻求家人和朋友的支持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https://d.book118.com/656202155233010054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孕妇学校课件胎教：让胎儿更聪明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2024-09-22T06:17:17.890</cp:lastPrinted>
  <dcterms:created xsi:type="dcterms:W3CDTF">2024-09-21T22:17:17Z</dcterms:created>
  <dcterms:modified xsi:type="dcterms:W3CDTF">2024-09-21T22:17:19Z</dcterms:modified>
</cp:coreProperties>
</file>