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71B36-C268-4B81-9BA9-5989E894F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D05C9-AC37-4DBF-BC94-D983C92CD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F7E25-C015-4F38-B08C-26A65BA31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7A423-F01A-4FBF-B9C7-4A325D404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3A6194-8AC6-43AD-AD99-0205164AD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98A32C-643F-4F2F-BAAD-30943AF60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32E957-FFA5-4DCB-8220-0C7574996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2D563-5A13-4817-A576-7667A06BB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8A706-28A9-4377-B6D9-F7A63B6EB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6AE6D-A634-4562-86D1-2364E15B7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6828F-B1BB-4DE4-A7C2-A48D730C1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03040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服装网店的营销策略与推广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服装网店的市场分析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47" b="110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随着互联网技术的普及，电子商务行业在全球范围内迅速崛起，为服装网店提供了广阔的市场空间。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越来越多的消费者选择在线购物，对服装网店的营销策略与推广提出了更高的要求。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消费者购物习惯的改变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电子商务的快速发展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424" b="17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398" b="43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提高品牌知名度和影响力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通过有效的营销策略与推广，吸引潜在客户，提高品牌知名度和影响力。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通过推广活动、促销活动等手段，增加销售额，提高市场份额。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通过提供优质的产品和服务，满足客户需求，提高客户满意度和忠诚度。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服装网店的市场分析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30" r="299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根据网店定位，分析目标客户群体的年龄、性别、职业、消费习惯等特点，以便制定更有针对性的营销策略。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了解目标客户群体的消费心理和需求，如追求时尚、品质、性价比等，有助于更好地满足客户需求。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消费心理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分析竞争对手的类型，如价格竞争者、品牌竞争者、产品竞争者等，以便制定相应的竞争策略。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竞争对手优劣势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了解竞争对手的优势和劣势，如品牌知名度、产品线、价格策略等，有助于发现自身不足并加以改进。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654" r="136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了解服装行业的市场趋势和发展方向，如个性化定制、绿色环保等，有助于把握市场机遇。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关注消费者需求的变化和升级，如追求个性化、品质化、智能化等，有助于及时调整产品线和营销策略。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明确网店服装的定位，如时尚、休闲、高端等，以满足不同消费者的需求。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提供独特、有特色的服装款式，与竞争对手有所区别，提高竞争力。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根据生产、采购成本加上预期的利润来制定价格，保证盈利。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分析竞争对手的价格，制定有竞争力的价格，吸引消费者。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利用电商平台、自建网站等线上渠道进行销售，扩大覆盖面。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与实体店合作，进行联营或分销，提高市场占有率。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在特定时间段内提供折扣，吸引消费者购买。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消费者购买达到一定金额后给予一定的减免优惠。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满额减免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针对会员提供专属的优惠活动，提高客户粘性。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会员专享优惠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https://d.book118.com/656203040221010100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2024-09-25T02:42:17.154</cp:lastPrinted>
  <dcterms:created xsi:type="dcterms:W3CDTF">2024-09-24T18:42:17Z</dcterms:created>
  <dcterms:modified xsi:type="dcterms:W3CDTF">2024-09-24T18:42:19Z</dcterms:modified>
</cp:coreProperties>
</file>