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8583B2C-7801-4E84-A00E-9D7C1A68252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72122-CFA8-46B2-ABBD-1DD2421B2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02FED-263C-428B-87AB-8AFC15E6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05426-8595-47D2-AA25-E08AF0AA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D73EA-7632-4EB7-9574-8642548D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A523F-2762-4ECD-A9FF-3000850C8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99FF2C-8D42-447C-BDC5-194728EA1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FEDED-B356-4E4B-B9F1-1D8D639A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5E043-0D29-4AE2-B6D9-DDA146093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6A83E-4DA1-48E9-BA62-EBCD80579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54F35-8884-464A-9C22-055103C84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384AF-75A2-46FA-B68C-E0F67D2D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60564F9-90CF-472D-9808-B534AE1FC1B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E287D03-EF51-4E7B-8702-9DE5E177B86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0405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培养自我控制力的心理辅导讲座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时间管理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压力管理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培养自我控制力的重要性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自我控制力是指个体在各种情境下选择、管理和控制自己行为的能力。在现代社会，自我控制力不仅是一种个人素质，更是成功的关键因素。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自我控制力的定义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在面对不同选择时，能够做出理性决策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自我选择能力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能够有效管理自己的情绪和行为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可以克服诱惑，坚持自己的目标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自我约束能力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自我控制力的作用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帮助维持健康的生活方式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提升学习成绩和自我成长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学习中的价值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提高工作效率和质量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工作场景中的重要性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增强意志力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培养自我控制力可以增强意志力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更容易克服困难和挑战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改善决策能力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自我控制力可以帮助做出更理性的决策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避免冲动和错误决策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学会控制自己的情绪和行为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更好地管理时间和资源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为什么培养自我控制力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提高专注力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有了自我控制力，可以更好地集中注意力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提高工作和学习效率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缺乏自我控制力可能带来的负面影响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缺乏自我控制力容易追求即时满足，影响长远规划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延迟满足感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缺乏自我控制力容易受外界环境影响，情绪不稳定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情绪波动频繁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缺乏自我控制力会导致冲动行为，后患无穷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冲动行为增加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自我认知的重要性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自我认知是指对自己的了解和认识，对于培养自我控制力起着至关重要的作用。只有深刻了解自己，才能更好地控制自己的情绪和行为。通过增强自我认知能力，可以提高自我控制力的水平。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自我认知的练习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反思自己的行为和情绪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自我观察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记录每天的感受和思维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日记记录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向他人了解自己的表现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认识自己的优势和劣势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深挖自身擅长的领域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识别并改进自己的不足之处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劣势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定期回顾自己的行为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审视自己的决策过程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提高自我认知能力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增强自我控制力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了解自己的情感和想法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发现自己的行为模式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自我反思方法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自我反思是一种重要的实践，通过反思自身的思维和行为，可以更好地了解自己，进而提升自我控制力。在忙碌的生活中，适时停下脚步，反思自己的所作所为，对于个人成长至关重要。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情绪对自我控制力的影响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情绪管理在提升自我控制力方面扮演着重要角色。情绪的波动会影响我们的决策和行为，因此学会管理情绪至关重要。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放松身心，平复情绪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释放压力，提升心情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分享情绪，获得支持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表达内心情感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艺术创作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接纳负面情绪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了解负面情绪的种类和来源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认识负面情绪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通过艺术、运动等方式释放情绪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寻找情感出口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不否认或压抑负面情绪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接受自己的情绪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静坐冥想提升专注力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身心放松的冥想练习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户外跑步释放压力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瑜伽练习调节情绪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写作练习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情绪日记记录情感变化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诗歌表达内心情感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情绪调节练习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深呼吸放松身心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练习深呼吸缓解紧张情绪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https://d.book118.com/656204051012010104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培养自我控制力的心理辅导讲座</vt:lpstr>
      <vt:lpstr>目录</vt:lpstr>
      <vt:lpstr>第一章 简介</vt:lpstr>
      <vt:lpstr> </vt:lpstr>
      <vt:lpstr>自我控制力的定义</vt:lpstr>
      <vt:lpstr>自我控制力的作用</vt:lpstr>
      <vt:lpstr>为什么培养自我控制力</vt:lpstr>
      <vt:lpstr>缺乏自我控制力可能带来的负面影响</vt:lpstr>
      <vt:lpstr>第2章 自我认知</vt:lpstr>
      <vt:lpstr>自我认知的重要性</vt:lpstr>
      <vt:lpstr>自我认知的练习</vt:lpstr>
      <vt:lpstr>认识自己的优势和劣势</vt:lpstr>
      <vt:lpstr>自我反思</vt:lpstr>
      <vt:lpstr> </vt:lpstr>
      <vt:lpstr>第3章 情绪管理</vt:lpstr>
      <vt:lpstr> </vt:lpstr>
      <vt:lpstr>情绪管理策略</vt:lpstr>
      <vt:lpstr>接纳负面情绪</vt:lpstr>
      <vt:lpstr>情绪调节练习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2024-09-29T14:28:31.918</cp:lastPrinted>
  <dcterms:created xsi:type="dcterms:W3CDTF">2024-09-29T06:28:31Z</dcterms:created>
  <dcterms:modified xsi:type="dcterms:W3CDTF">2024-09-29T06:28:33Z</dcterms:modified>
</cp:coreProperties>
</file>