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4CAAA-9AFA-4B56-A1C6-14E133FA3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7A60D-29F5-4D6E-BD18-31B850E97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2B5D9-E944-4B3C-B3D6-8C5758F56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F7D52-98D2-418B-9147-DAFEEC214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2E8A28-F779-43C2-9CC6-38FE3EA33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1ACF97-5CBC-4698-ACB9-C633F6B7E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447070-986E-4FCB-9B9E-41F2575D2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668E79-D448-41FA-AB5F-F07814982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91460-1830-41F5-9C91-F5BE998A1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4C046-42D9-4B6F-86F3-5AB9DA6B9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1BD79-61C2-4E1C-A42E-9132F16A8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04144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营销活动启动会流程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启动会前期准备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启动会当天准备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启动会流程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启动会后期工作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启动会前期准备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294" r="282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选择一个适合所有参会人员的日期和时间，确保大家都能准时参加。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选择一个适合活动的场地，确保有足够的空间容纳参会人员，同时具备良好的设施和设备。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会议地点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确定会议时间和地点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确保营销团队的关键成员都能参加，以便于讨论和决策。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营销团队成员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根据活动需要，邀请相关部门人员参加，以便于沟通和协调。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相关部门人员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确定参会人员名单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14" b="22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列出会议的主题和要点，确保会议内容全面且重点突出。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制定详细的会议流程，包括开场致辞、主题演讲、分组讨论、总结反馈等环节，确保会议顺利进行。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确定会议议程和流程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会议流程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会议议程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启动会当天准备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47" b="49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布置会场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确定会场大小和布局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根据参会人数和活动需求，选择合适的场地并布置。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准备座位和设备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安排足够的座位，调试音响、投影等设备，确保会议顺利进行。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布置宣传物料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展示活动主题、品牌标识等宣传物料，营造活动氛围。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准备演讲稿和PPT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为主讲嘉宾准备演讲稿和PPT，确保内容准确、专业。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分发资料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提前将会议资料分发给参会人员，以便他们提前了解会议内容。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制作会议日程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提供详细的会议日程，包括议程、时间安排等。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准备会议资料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选择具备良好沟通能力和专业知识的接待人员，负责接待、引导和解答参会者问题。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确定接待人员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培训接待人员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制定接待流程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对接待人员进行培训，确保他们熟悉会议流程、内容和参会者需求。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制定详细的接待流程，包括接待方式、沟通话术等，确保接待工作有序进行。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安排接待人员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https://d.book118.com/656204144203010050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2024-09-16T04:19:26.412</cp:lastPrinted>
  <dcterms:created xsi:type="dcterms:W3CDTF">2024-09-15T20:19:26Z</dcterms:created>
  <dcterms:modified xsi:type="dcterms:W3CDTF">2024-09-15T20:19:28Z</dcterms:modified>
</cp:coreProperties>
</file>