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36CB8-6158-4DF9-84DA-214E104F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4CD2A-8BC9-44E5-BF3C-4E461338C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F6E33-C435-4AAB-AA3A-F257EB3F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D59A4-7260-409C-814C-797981B2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FD993D-7132-49DB-84EE-CDBCA376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E5F61-C952-4B76-89F7-897C2E36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444A6-EB68-4805-AA30-7F8799B3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D22F7-DAA3-486C-AA50-FBA7E6E1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ADEB2-5C54-470F-A8C8-F54A4D63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17D87-0878-4F0C-94C1-5E75B79C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61BFE-C20A-48E1-9B81-6157C2595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5052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电视与广播行业2024年生产及制度相关调研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生产情况调研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制度情况调研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电视与广播行业是指通过无线电波或导线传送声音、图像、视频等信号的传媒行业。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根据传输方式，可以分为无线电视和有线广播；根据内容形式，可以分为电视节目制作和广播节目制作。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20世纪初，电视与广播技术开始出现，并逐渐普及。早期的电视与广播节目主要依靠人工制作和播放，设备简陋，内容单一。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随着技术的不断进步，电视与广播节目的制作和播放逐渐实现自动化和数字化。高清、彩色、立体声等技术不断涌现，丰富了节目的表现形式和内容。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近年来，随着互联网技术的快速发展，电视与广播行业开始与新媒体融合，出现了网络电视和网络广播等新型业态。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根据相关数据，全球电视与广播行业市场规模逐年增长，预计到2024年将达到XX亿美元。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我国电视与广播行业市场规模也呈现出稳步增长态势，预计到2024年将达到XX亿元人民币。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生产情况调研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4K/8K超高清技术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随着消费者对画质要求的提高，4K/8K超高清技术逐渐成为主流，提高了节目画面的清晰度和视觉体验。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IP化生产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基于IP技术的分布式制作和云制播系统，实现了资源共享、灵活调度和远程协作，提高了生产效率。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人工智能技术在电视与广播行业的应用逐渐普及，例如智能剪辑、智能推荐等，提升了内容生产和分发的智能化水平。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数字化流程管理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利用数字化工具和软件，实现从策划、拍摄、制作到播出的全流程管理，提高了生产流程的协同性和可控性。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针对突发事件和热点事件，建立快速响应的生产流程，确保内容能够及时制作和发布。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内容策划与制作分离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通过专业化分工，提高内容策划和制作的效率和质量。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随着技术进步和专业化分工，人力成本逐渐降低，但高素质人才仍然是行业发展的重要支撑。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技术投入成本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随着新技术的引入和应用，技术投入成本逐渐增加，但通过合理的技术选型和配置可以降低成本。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随着市场竞争的加剧和消费者需求的多样化，运营成本逐渐上升，需要加强成本控制和管理。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制度情况调研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政府出台了一系列政策，鼓励电视与广播行业的发展，支持新技术、新业态的创新和应用。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政府对电视与广播行业的监管力度加强，对内容制作、播放等环节提出了更严格的要求和限制。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随着政府机构改革和政策调整，电视与广播行业面临着一定的政策不确定性。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798" b="479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电视与广播行业已经建立了一套完整的标准体系，涵盖了技术、内容、安全等方面。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新标准制定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针对新技术、新业态的发展，电视与广播行业正在制定新的标准，以规范行业发展和保障公共利益。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电视与广播行业在标准制定方面积极开展国际合作，借鉴国际先进经验和技术。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https://d.book118.com/656205052042010045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2024-09-13T22:58:16.002</cp:lastPrinted>
  <dcterms:created xsi:type="dcterms:W3CDTF">2024-09-13T14:58:16Z</dcterms:created>
  <dcterms:modified xsi:type="dcterms:W3CDTF">2024-09-13T14:58:18Z</dcterms:modified>
</cp:coreProperties>
</file>