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D4A53-96B0-4FEE-8472-390279EED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1E397-2145-4813-A471-26D3D700E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42D29-1C04-4244-A2C6-67F3F82E1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1FE2F-F25F-4368-9607-BAD37697F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407274-AE8E-40F4-9E1A-7EEA9F899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4550CC-81D4-4DA7-AF06-B8F5F848B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392424-FB1E-4206-BEA7-998F0A11F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A4AD5-C96E-4499-A492-0991A4110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4A474-3D76-47DB-9243-7EE03ABE6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8210D-20DD-4BAC-B31E-68A7539A2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E8A71-9F0F-4D05-BB58-4D2744437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0515424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理品管圈的运作流程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理品管圈的常用手法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理品管圈的案例分享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理品管圈是指在同一工作现场或相互关联的工作场所的人员，自动自发地进行品质管理活动，组成小组，以品质改善为目标，运用科学的管理方法，全体合作、集思广益、共同开展品质管理活动。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理品管圈的目的是通过团队合作，提高品质水平，促进工作效率，提升企业竞争力。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理品管圈的实施可以激发员工的积极性和创造性，提高员工的管理素质和专业技能。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9403" r="940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理品管圈的定义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目前，理品管圈已经成为许多企业和组织广泛采用的一种品质管理方法。它不仅在制造业中得到广泛应用，而且在服务业、医疗保健等领域也得到了广泛应用。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理品管圈起源于日本，最初称为“质量管理小组”，后来逐渐发展成为一种广泛应用的品质管理方法。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20世纪60年代，日本企业开始实施理品管圈，并取得了显著的效果。随着日本经济的崛起，理品管圈逐渐传播到世界各地。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理品管圈的起源与发展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理品管圈具有自主性、自发性、群众性、民主性和科学性的特点。它强调员工自主管理、自我控制、自我激励和自我发展。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理品管圈可以提高员工的工作积极性和创造性，增强员工的团队合作意识和凝聚力，提高产品质量和工作效率，降低生产成本和管理成本，提升企业形象和市场竞争力。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理品管圈的特点与优势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理品管圈的运作流程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总结词：明确目标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详细描述：在理品管圈的运作流程中，首先需要选定一个明确、具体的主题，以确保后续活动的针对性和有效性。主题的选定应基于组织内部存在的问题、瓶颈或改进需求，同时考虑圈员的专长和资源情况。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主题选定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在选定主题后，需要制定详细的活动计划，包括活动的时间安排、人员分工、资源需求等。计划应具有足够的灵活性，以便应对可能的变化和调整。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活动计划制定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收集数据和信息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在理品管圈的运作中，现状把握是关键的一步。这一阶段需要收集与主题相关的数据和信息，包括内部数据、行业数据、竞争对手情况等，以便全面了解当前状况和存在的问题。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现状把握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明确改进目标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在了解现状的基础上，需要设定明确的改进目标。目标应具体、可衡量、可达成，并与组织的战略目标保持一致。同时，目标应具有挑战性，以激发圈员的积极性和创造力。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策略制定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制定实施方案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在目标设定之后，需要制定具体的实施方案和策略。方案应包括具体的操作步骤、时间节点、责任人等，以确保活动的可行性和可操作性。同时，应充分考虑各种可能的风险和挑战，制定相应的应对措施。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执行计划并持续改进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施与检讨阶段是理品管圈运作的核心环节。在这一阶段，圈员们按照既定的计划和策略开展工作，并持续关注活动进展情况。对于出现的问题和偏差，应及时进行调整和改进。同时，应定期进行检讨和总结，以便不断优化和完善活动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实施与检讨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评估成果并持续改进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效果确认是对理品管圈活动成果的评估和总结阶段。在这一阶段，应对活动的实际效果进行客观评估，并与预期目标进行对比分析。对于未达到预期效果的活动，应深入分析原因并制定相应的改进措施；对于取得良好效果的活动，应总结经验并加以推广应用。同时，应将活动成果转化为组织的知识资产，为未来的工作提供有益的参考和借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效果确认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https://d.book118.com/656205154241010044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2024-09-13T14:10:10.636</cp:lastPrinted>
  <dcterms:created xsi:type="dcterms:W3CDTF">2024-09-13T06:10:10Z</dcterms:created>
  <dcterms:modified xsi:type="dcterms:W3CDTF">2024-09-13T06:10:12Z</dcterms:modified>
</cp:coreProperties>
</file>