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605F95-A5DD-4A78-85E1-098827297C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2E77E8-DA2E-41C7-A46F-DBA9B0696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0BE2B-0124-4F0C-AC01-8E63E21C5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EAF17-2C93-4716-91F4-5DC646CE6B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1CCE41A-B509-4A5D-8B99-16FA9FD4E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D01CA3D-DD57-41E0-8A8D-2794535B2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F6A2AA-7F5F-4913-A2F0-910EFD894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2D0E90C-6C4F-4583-A7F8-5F05791EA5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21CAD2-88DA-4B64-9B2C-638BA12B3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9EFF7D-9411-4EC2-B43A-457A44520C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CA55AE-A717-4C75-B5D9-2C755479FA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6210121043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统计年报中的金融稳定与国际金融合作分析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金融稳定概述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国际金融合作现状分析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统计年报中金融稳定指标分析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统计年报中国际金融合作指标分析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金融稳定与国际金融合作关联性分析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分析金融稳定状况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通过对国内金融市场、金融机构及金融监管等方面的深入分析，评估我国金融体系的稳定性及潜在风险。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探讨国际金融合作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研究我国与其他国家和地区在金融领域的合作现状，分析合作中存在的问题和障碍，提出政策建议。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提供决策参考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为政府和监管机构提供有关金融稳定和国际金融合作的决策参考，促进我国金融业的持续健康发展。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报告范围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金融监管与政策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分析金融监管政策、法规及其实施效果，评估其对金融稳定的影响。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金融机构稳健性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评估银行业、证券业、保险业等金融机构的稳健性，关注其资本充足率、资产质量、流动性等方面的状况。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金融市场运行状况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包括货币市场、资本市场、外汇市场等的运行情况和主要特点。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国际金融合作现状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概述我国与其他国家和地区在金融领域的合作情况，包括政策对话、监管合作、跨境金融服务等。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国际金融风险与挑战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分析当前国际金融市场面临的主要风险和挑战，如全球经济不确定性、地缘政治紧张局势、金融市场波动等。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金融稳定概述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3500" r="23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金融稳定定义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金融稳定指的是金融体系在面临各种冲击时，能够保持正常运行和发挥关键功能，有效配置资源，防范和化解金融风险，维护经济社会平稳发展的状态。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金融稳定是经济稳定发展的重要保障。一个稳定的金融体系能够为企业和个人提供可靠的金融服务，促进经济增长和就业；同时，金融稳定也有助于防范和化解金融风险，保护投资者和消费者的合法权益，维护社会和谐稳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金融稳定定义及重要性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国内外金融稳定现状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我国金融体系总体保持稳健运行，银行业、证券业、保险业等金融机构实力不断增强，金融监管体系逐步完善。但仍需关注部分领域和地区的金融风险，如影子银行、地方政府债务等。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国内金融稳定现状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全球金融体系在经历了一系列金融危机后，逐步加强监管和合作，但仍面临诸多挑战。如全球经济复苏乏力、贸易保护主义抬头、地缘政治紧张等都对金融稳定构成威胁。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国外金融稳定现状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250" r="1225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影响金融稳定的因素包括宏观经济环境、金融市场运行、金融机构风险管理、金融监管政策等。其中，宏观经济波动、金融市场价格波动、金融机构信用风险等都是影响金融稳定的重要因素。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当前，金融稳定面临的挑战主要包括全球经济复苏的不确定性、金融科技快速发展带来的风险、跨境资本流动和金融市场波动加剧等。这些挑战对金融体系的稳健性和风险管理能力提出了更高的要求。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国际金融合作现状分析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国际金融合作是指不同国家之间在货币政策、金融市场、金融监管等领域进行的协调与合作，以促进国际经济金融稳定和共同发展。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国际金融合作对于维护全球经济金融稳定、推动世界经济增长具有重要意义。通过加强国际合作，各国可以共同应对金融风险和挑战，促进资本流动和贸易投资便利化，推动全球经济可持续发展。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国际金融合作定义及意义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国央行、金融监管机构以及国际金融机构如国际货币基金组织（IMF）、世界银行等在国际金融合作中发挥着重要作用。近年来，国际社会在加强宏观经济政策协调、推动金融监管改革、促进国际金融市场发展等方面取得了一定进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国际层面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我国积极参与国际金融合作，与多个国家和地区建立了双边或多边金融合作关系。同时，我国也在不断加强自身金融体系建设，提高金融监管水平和风险防范能力。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国内层面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国内外国际金融合作现状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未来，国际金融合作将继续向更深层次、更广领域拓展。各国将进一步加强宏观经济政策协调，推动国际金融市场发展和创新，加强跨境金融监管合作，共同应对全球性金融风险和挑战。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国际金融合作面临诸多挑战，如全球经济复苏乏力、贸易保护主义抬头、地缘政治风险加剧等。此外，各国在金融监管、货币政策等方面存在差异和分歧，也给国际金融合作带来一定难度。因此，各国需要进一步加强沟通和协调，共同推动国际金融合作不断取得新的进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统计年报中金融稳定指标分析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可操作性原则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指标应具有可测量性和可获得性，便于收集和整理数据，以及进行后续的评估和分析。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时效性原则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指标应能及时反映金融体系的最新变化和风险状况，确保评估结果的时效性。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代表性原则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选取的指标应能够反映金融体系的主要特点和风险状况，具有代表性和典型性。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全面性原则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指标体系应涵盖金融体系的各个方面，包括银行业、证券业、保险业等，确保评估结果的全面性。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指标体系构建原则与方法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https://d.book118.com/656210121043010031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2024-08-29T16:06:27.369</cp:lastPrinted>
  <dcterms:created xsi:type="dcterms:W3CDTF">2024-08-29T08:06:27Z</dcterms:created>
  <dcterms:modified xsi:type="dcterms:W3CDTF">2024-08-29T08:06:29Z</dcterms:modified>
</cp:coreProperties>
</file>