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B1AFF-C1AF-46B8-A98F-3316385F4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0CDB2-AE3B-4CC8-8336-B2EE37DF5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597EB-BEA2-4547-ACA6-1E08B0001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5D367-3EA6-435C-BBE5-CDAD81D1C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8C159-B07F-44B6-814F-6D4ACFB0C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2DADA8-3050-44B0-8BF1-E8C27DE81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2C037B-2676-484E-9269-9ED26F3C1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41254-0A8A-4883-92A0-766067BB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E290B-56E0-40D5-8886-479D9111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6AADB-D1D5-4B41-A3BA-B5CD3950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68A2C-25F6-46F7-9F9A-619EAC30F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12212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护理查房前置胎盘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前置胎盘的护理效果评价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27" b="2772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前置胎盘可分为完全性前置胎盘、部分性前置胎盘和边缘性前置胎盘三种类型。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前置胎盘是指胎盘位于子宫前壁或子宫颈口前方，通常在妊娠28周后才能确诊。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044" b="12044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前置胎盘的病因尚不完全清楚，可能与子宫内膜病变、损伤、胎盘异常、受精卵着床异常等因素有关。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前置胎盘的发生可能与子宫体部内膜病变或损伤、胎盘异常、受精卵滋养层发育迟缓以及副胎盘形成等因素有关。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前置胎盘的主要症状包括妊娠晚期或分娩期无痛性阴道出血、子宫异常增大、下腹部疼痛等。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前置胎盘的诊断主要依靠超声检查，通过观察胎盘与子宫颈内口的关系，可以明确诊断。同时，医生会结合孕妇的病史、临床表现和实验室检查进行综合判断。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评估前置胎盘孕妇的病情状况、自身认知情况、家庭支持情况等。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通过观察、询问、量表评估等方式进行，同时结合实验室检查结果和影像学检查结果。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先了解患者基本情况，再进行病情状况评估，然后进行认知情况评估，最后进行家庭支持情况评估。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评估时要充分尊重患者隐私，避免过度刺激，同时要注意观察患者的生命体征和症状变化。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根据评估结果，对前置胎盘孕妇进行分类管理，针对不同类型的前置胎盘采取相应的护理措施。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对于病情较重、风险较高的前置胎盘孕妇，应加强监测和护理，及时发现并处理并发症；对于认知较差、家庭支持不足的孕妇，应加强健康教育、心理支持和家庭沟通，提高其自我护理能力和家庭支持水平。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https://d.book118.com/656212212205010044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2024-09-13T06:30:30.133</cp:lastPrinted>
  <dcterms:created xsi:type="dcterms:W3CDTF">2024-09-12T22:30:30Z</dcterms:created>
  <dcterms:modified xsi:type="dcterms:W3CDTF">2024-09-12T22:30:31Z</dcterms:modified>
</cp:coreProperties>
</file>