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2CAA54-7930-4046-A50C-2CA089962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611242-DB3C-4F91-A2A7-3CFAAE579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519A53-69B3-4E8E-8E43-27683FEA7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FBBF54-9E02-421A-8B7C-7B0A6A2131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E64471-36CD-4D13-A5DA-E7FDEECAD8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0B71FA-9208-4E30-A4BB-33D5BCAB27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1E33F2-A17D-42E4-984A-86415B2A2C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C5CABF-18AC-4B23-926A-533BD3C6F1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E67003-E3F9-4BB3-B8A8-28DD89C60E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F0258B-5A9E-411F-B563-D718EB10C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A24D2-F2FA-4757-A828-BF8A4E4BB4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21301400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医学检验仪器工作原理</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绪论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光学检验仪器工作原理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电化学检验仪器工作原理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生化检验仪器工作原理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免疫学检验仪器工作原理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血液学检验仪器工作原理</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绪论</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医学检验仪器是指用于临床医学检验的实验室设备，通过对人体样本（如血液、尿液、组织等）进行检测和分析，为疾病的诊断、治疗和预防提供客观依据。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医学检验仪器在现代医学中发挥着重要作用，其准确性和可靠性对于医生制定治疗方案和评估患者健康状况至关重要。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31" r="21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医学检验仪器概述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微生物分析仪</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用于检测样本中的微生物，如细菌、病毒等，以诊断感染性疾病。</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尿液分析仪</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用于检测尿液样本中的化学成分和细胞，以评估泌尿系统健康。</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血液分析仪</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用于检测血液样本中的各项指标，如红细胞、白细胞、血小板等。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生化分析仪</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用于检测生物样本中的化学成分，如血糖、血脂、蛋白质等。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免疫分析仪</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用于检测样本中的免疫指标，如抗体、抗原等，以评估免疫功能。</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医学检验仪器分类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随着技术的进步，医学检验仪器越来越趋向于自动化和智能化，提高检测效率和准确性。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自动化和智能化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未来的医学检验仪器可能会实现多功能集成，即一台仪器可以同时进行多项检测，提高使用便捷性。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多功能集成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为了满足现场快速检测的需求，医学检验仪器正朝着微型化和便携化方向发展。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微型化和便携化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随着生物医学研究的深入，对医学检验仪器的通量和灵敏度要求越来越高，以适应复杂疾病的诊断和治疗。</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高通量和高灵敏度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医学检验仪器发展趋势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光学检验仪器工作原理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12174" b="1217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显微镜结构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显微镜主要由物镜、目镜、聚光镜、载物台等部件组成。物镜负责将待检物体放大成实像，目镜则将物镜所成的实像再次放大，以供人眼观察。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成像原理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显微镜的成像原理基于光的折射和干涉现象。当光线通过物镜时，由于物镜的焦距较短，光线发生折射并会聚于物镜的后焦点上，形成第一次放大的实像。然后，这个实像作为目镜的虚物，经过目镜的放大作用，被人眼观察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显微镜结构及成像原理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分光光度计主要由光源、单色器、样品室、检测器等部件组成。光源发出连续光谱的光线，单色器将光线分离成单色光，样品室放置待测样品，检测器则负责测量单色光通过样品后的光强变化。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分光光度计结构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光光度计的工作原理基于朗伯-比尔定律。当单色光通过待测样品时，样品中的某些成分会吸收特定波长的光线，导致透射光强减弱。通过测量透射光强与入射光强的比值，可以计算出待测样品的吸光度或浓度等信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分光光度计结构及工作原理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荧光分析仪主要由激发光源、荧光单色器、样品室、荧光检测器等部件组成。激发光源发出特定波长的光线激发样品中的荧光物质，荧光单色器将产生的荧光分离成单色荧光，荧光检测器则负责测量单色荧光的强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荧光分析仪结构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荧光分析仪的工作原理基于荧光现象。当特定波长的激发光照射到样品中的荧光物质时，荧光物质会吸收激发光的能量并发出比激发光波长更长的荧光。通过测量荧光的强度，可以对待测样品中的荧光物质进行定性和定量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工作原理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荧光分析仪结构及工作原理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电化学检验仪器工作原理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采用离子选择电极测量样本中的离子浓度，电极对特定离子具有选择性响应。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离子选择电极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参比电极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测量电路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提供稳定的电位参考，与离子选择电极一起构成测量电池。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将离子选择电极和参比电极连接，通过测量电池的电位差来计算离子浓度。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电解质分析仪结构及工作原理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24" b="2892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血气分析仪结构及工作原理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采样系统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采集动脉血或静脉血样本，并进行抗凝处理。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测量系统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利用电极法测量血液中的酸碱度（pH）、氧分压（PO2）和二氧化碳分压（PCO2）等指标。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计算系统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根据测量得到的指标，结合温度、血红蛋白浓度等参数，计算出其他血气分析指标，如血氧饱和度（SaO2）、碳酸氢根（HCO3-）等。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https://d.book118.com/656213014005010041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2024-09-07T17:05:37.385</cp:lastPrinted>
  <dcterms:created xsi:type="dcterms:W3CDTF">2024-09-07T09:05:37Z</dcterms:created>
  <dcterms:modified xsi:type="dcterms:W3CDTF">2024-09-07T09:05:39Z</dcterms:modified>
</cp:coreProperties>
</file>