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517F4-BC5D-4706-9460-F908C01D0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C1008-524B-42B9-B1F4-FE19E90BC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304AE-CA73-4012-BDFC-19A3685F7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32F90-0D88-45EA-B7E4-5AF2BFE90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ED320-A4B0-4067-9565-656370832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FDEEB7-EFC4-4509-8A0E-0D503B93E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4153D-AB8D-4B27-9B4B-5DD09C602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AF153-CBA1-48C5-9E67-D4DCDFDE0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F2844-BF22-42A7-89B5-BD70F9FDA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B8840-5F29-4136-97CC-4B680A0CA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D68D5-274C-43ED-8ADB-A3D6D99BD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13015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长期高血糖状态可能导致多种并发症，如心血管疾病、肾脏疾病、神经病变等。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糖尿病是一种常见的慢性代谢性疾病，由于胰岛素分泌不足或作用受损，导致血糖升高。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胰岛素分泌不足，多发生于青少年和年轻人。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1型糖尿病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胰岛素抵抗或分泌不足，多发生于成年人，与生活方式和遗传因素有关。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孕妇在妊娠期间出现的高血糖状态，可能增加母婴并发症的风险。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多饮、多尿、多食、体重下降（三多一少）。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视力模糊、疲劳、伤口愈合缓慢。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皮肤瘙痒、泌尿生殖系统感染等。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糖尿病病人的日常护理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根据病人的年龄、性别、身高、体重、活动量等计算每日所需热量，保持摄入与消耗平衡。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合理控制总热量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保证摄入足够的蛋白质、脂肪、碳水化合物、维生素和矿物质，以满足身体需要。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减少高糖、高淀粉和高碳水化合物食物的摄入，如糖果、甜饮料、蛋糕等。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遵循三餐规律，避免暴饮暴食，保持血糖稳定。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定时定量进食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如散步、慢跑、太极拳等低至中等强度的运动，避免剧烈运动。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选择适合的运动方式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注意运动安全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定期评估运动效果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根据个人情况，每周进行至少150分钟的中等强度有氧运动，或75分钟的高强度有氧运动。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避免在空腹或餐后立即运动，运动时应随身携带糖果、饼干等以防低血糖。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根据血糖控制情况和个人感受，适时调整运动计划。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了解药物相互作用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遵循医嘱，按时服药，不随意增减剂量或停药。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如出现低血糖、过敏等不良反应，应及时就医。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避免与其他药物同时使用时产生不良反应。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根据医生建议，定期复查血糖、尿糖等相关指标。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在家或医院定期监测空腹血糖、餐后2小时血糖等指标。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定期监测血糖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如出现多饮、多尿、消瘦等症状，应及时就医检查。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注意自身症状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了解糖尿病的病因、症状、治疗方法等，提高自我管理能力。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学习糖尿病相关知识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定期与医生交流病情，及时调整治疗方案。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与医生保持沟通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https://d.book118.com/656213015020010042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2024-09-09T08:27:25.398</cp:lastPrinted>
  <dcterms:created xsi:type="dcterms:W3CDTF">2024-09-09T00:27:25Z</dcterms:created>
  <dcterms:modified xsi:type="dcterms:W3CDTF">2024-09-09T00:27:27Z</dcterms:modified>
</cp:coreProperties>
</file>