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00AA5-6F8A-4AE2-914C-158032E74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0278F-48F9-4FBA-B5E2-8D3C05584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AF367-4742-46AA-99F3-45C1E52C6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08438-07BD-4935-9D05-29F60563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2C4525-B443-43F0-95BB-6E8A8F361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66D63C-EC77-4BF1-B51C-3651B40A4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289582-009C-4B85-9129-32B5BE9E7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40778-0792-4C26-B608-272F922B0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4B0CC-C16A-4CDB-9975-F34159CE9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834AE-73B0-47C3-BC31-4386F0C66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F1DDE-7F50-49B0-8AD2-167C61EAE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1413115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高三备考时事资料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高三备考的重要性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时事资料在备考中的应用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时事资料的获取与整理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备考时事资料分析方法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备考时事资料使用建议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高三备考的重要性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高考成绩是进入理想大学的关键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高考成绩的高低直接决定了考生能够进入的大学和专业的选择范围，进而影响未来的职业发展。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高考成绩是社会认可的重要依据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在当今社会，高考成绩不仅是衡量学生学习成果的标准，也是用人单位招聘的重要参考。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高考对未来发展的影响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通过备考时事资料，学生可以了解当前国内外发生的重大事件，有助于理解相关学科的知识点。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了解时事背景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丰富写作素材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917" b="18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时事资料可以作为写作的素材，使文章内容更加丰富、有说服力。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关注时事有助于培养学生的综合素质，包括思维能力、分析能力、判断能力等。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备考时事资料的意义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精选资料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选择权威、可靠的时事资料来源，确保信息的准确性和时效性。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将时事资料按照学科和主题进行分类整理，方便查阅和使用。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定期复习和巩固所学的时事资料，加深理解和记忆。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将时事资料与学科知识点相结合，通过练习和模拟考试等形式加以实际应用。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如何高效利用时事资料进行备考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时事资料在备考中的应用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政治学科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时事资料是政治学科的重要内容，可以帮助学生了解国家大事、政策法规和社会热点问题，提高政治素养和分析能力。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历史学科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时事资料可以作为历史学科的补充材料，帮助学生理解历史事件的时代背景和社会环境，加深对历史知识的理解和记忆。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地理学科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时事资料可以提供地理学科相关的最新信息，如环境变化、自然灾害、城市规划等，帮助学生了解地理现象和问题的发展趋势。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时事资料在文综备考中的应用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化学学科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时事资料可以提供化学学科相关的最新环保措施和化工生产技术，帮助学生了解化学知识的实际应用和未来发展趋势。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时事资料可以提供生物学科相关的最新医学成果和生物技术，帮助学生了解生物知识的实际应用和未来发展方向。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物理学科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时事资料可以提供物理学科相关的最新科技进展和研究成果，帮助学生了解物理知识的实际应用和发展方向。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时事资料在理综备考中的应用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时事资料在英语备考中的应用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时事资料可以作为英语阅读理解的材料，帮助学生提高阅读速度和理解能力，同时扩大词汇量和语法知识。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写作训练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时事资料可以作为英语写作训练的素材，帮助学生练习写作技巧和表达能力，同时提高英语表达的准确性和流畅性。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时事资料的获取与整理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https://d.book118.com/656214131150010040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2024-09-07T03:56:14.322</cp:lastPrinted>
  <dcterms:created xsi:type="dcterms:W3CDTF">2024-09-06T19:56:14Z</dcterms:created>
  <dcterms:modified xsi:type="dcterms:W3CDTF">2024-09-06T19:56:16Z</dcterms:modified>
</cp:coreProperties>
</file>