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7C469-91D8-4DF8-B7FE-32672EA7A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DDDEA-DFBD-4F75-B284-77B11D862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365B-87C3-4FCE-9523-A1337A19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92E39-60D7-4C16-8B1F-B42918F6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3ED22-2BC8-4203-AEDD-12D68C32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70556-8992-4CAD-8C40-9BC52895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400F9-D156-4AD8-B121-93AD6CB54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8523C-2803-44AA-BAAA-DEAEC675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EFFE5-FFCE-4F5A-9A75-4A8AAC85F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3643D-1096-4213-A4B4-1B41D2788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E937-8C12-4180-8D68-289D2286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200212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放射生物学(641)--第四节电离辐射所致的感染并发症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电离辐射对人体的影响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电离辐射所致感染并发症的机制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电离辐射所致感染并发症的临床表现与防治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电离辐射在医学、工业、科研等领域广泛应用，但长期或大剂量接触电离辐射可能导致感染并发症，因此研究电离辐射所致感染并发症具有重要意义。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本节课程将介绍电离辐射对人体的影响、感染并发症的发生机制、影响因素及防治措施等方面的知识，为相关从业人员提供理论支持和实践指导。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电离辐射对人体的影响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介绍电离辐射对人体的生物学效应，包括细胞损伤、免疫系统抑制等方面。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感染并发症的发生机制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探讨电离辐射导致感染并发症的机制，包括对免疫系统的损伤、微生物易感性增加等方面。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分析影响电离辐射所致感染并发症发生的因素，如辐射剂量、暴露时间、个体差异等。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介绍预防和治疗电离辐射所致感染并发症的方法和措施，包括减少辐射暴露、增强免疫力、合理使用抗菌药物等。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电离辐射对人体的影响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电离辐射是一种物理因素，具有足够的能量使原子或分子的电子从束缚状态跃迁到自由状态，从而产生离子和电子。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电离辐射的来源包括天然放射性物质和人工放射性物质，如医用设备、核电站等。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电离辐射的能量范围从低能X射线到高能宇宙射线，不同的能量对人体的影响也不同。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电离辐射的基本概念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高剂量电离辐射可引起急性放射病、皮肤损伤等确定性效应，这些效应的发生概率与剂量呈正相关。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确定性效应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低剂量电离辐射可能增加癌症等疾病的风险，这种效应的发生概率与剂量呈正相关，但具体发病情况因个体差异而异。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随机性效应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电离辐射可能对生殖细胞产生影响，导致遗传物质变异，从而影响后代健康。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遗传效应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电离辐射对人体的生物学效应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免疫抑制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高剂量电离辐射可导致免疫抑制，使人体对感染和肿瘤的抵抗力下降。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免疫细胞的损伤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电离辐射可引起免疫细胞的凋亡和功能受损，导致免疫系统的功能下降。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免疫失调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低剂量电离辐射可能导致免疫失调，表现为过敏反应、自身免疫疾病等。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电离辐射对免疫系统的影响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电离辐射所致感染并发症的机制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微生物繁殖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微生物变异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电离辐射可以影响微生物的繁殖过程，使细菌、病毒等微生物的数量减少，从而降低感染的风险。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电离辐射可以引起微生物的基因突变，导致微生物产生抗药性或毒力增强，使感染更加难以控制。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电离辐射对微生物的影响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14" r="295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电离辐射可以破坏皮肤的角质层和黏膜屏障，使皮肤变得脆弱，容易受到细菌、病毒等微生物的侵袭。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破坏皮肤屏障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电离辐射可以影响免疫系统的功能，使身体对感染的抵抗力下降，容易发生感染。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电离辐射对感染过程的促进机制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https://d.book118.com/656220021211010040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2024-09-07T08:30:12.372</cp:lastPrinted>
  <dcterms:created xsi:type="dcterms:W3CDTF">2024-09-07T00:30:12Z</dcterms:created>
  <dcterms:modified xsi:type="dcterms:W3CDTF">2024-09-07T00:30:14Z</dcterms:modified>
</cp:coreProperties>
</file>