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3AA807-0ABA-42F3-A876-84FA9F1F98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D692A-7E78-4F21-9A3B-C147C09F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A787-A132-419A-B815-7F915CC2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0E722-FA68-4CBE-A237-EBDE591A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12B42-6FB4-4C8D-9F38-5200E1BA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F0043-6E7E-4B73-AE80-00292281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E1809-A657-4255-970E-2E6488E1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A56E2-C50C-4280-B9A9-E818E8219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CCEE3-2A18-4C93-BA6E-E182AA9D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EC634-1F74-4B88-8DCD-8FD04AFF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11A10-F036-4D67-A4B5-5745F527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859BE-DFAC-4EFE-98F0-A10DC7BAE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0A6E35-FEE7-48F0-8822-0480F01C390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B4CD98-146D-4832-979D-53965E148A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2022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携手关爱守护学生心灵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携手关爱守护学生心灵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家庭关爱与教育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学校心理辅导与关怀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同学间互助与友情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社会环境塑造与引导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携手关爱守护学生心灵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介绍主题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本章将探讨如何携手关爱并守护学生心灵，以建立一个健康、和谐的教育环境。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学生心理健康直接关系到他们的学习和生活，是教育工作的重要内容。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影响学习和生活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家庭教育对学生心灵产生重要影响，家庭是学生成长的第一课堂。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学校教育是学生日常生活的重要组成部分，教师和同学间的互动对心灵有重要影响。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社会环境包括社会风气、媒体影响等，都会对学生心灵产生巨大影响。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倾听学生心声，理解他们的内心世界，给予支持和鼓励。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指导学生正确处理情绪，培养积极心态，提高心理韧性。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关注学生的情感需求，包容理解他们的情绪波动。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家庭关爱与教育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家庭是学生成长的第一课堂，家长的关爱和引导对学生心灵有着不可替代的影响。在家庭这个氛围中，孩子接受道德教育、情感培养和认知发展等多方面的教育，家庭在学生发展中起到至关重要的作用。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家庭教育方式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培养孩子的情商，提高情商水平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传递正确的价值观念，引导孩子健康成长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建立良好的家庭沟通氛围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父母作为榜样，教会孩子正确行为方式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家庭关爱技巧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通过共同阅读增进亲子关系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亲子共读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参与家庭活动增进亲子互动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理解孩子需求，尊重孩子个性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尊重孩子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倾听孩子内心，关注孩子感受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倾听孩子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家庭是孩子塑造人格的重要场所，塑造积极向上的人格特质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塑造人格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家长是孩子最好的学习榜样，引导孩子树立正确学习观念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学习榜样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家庭亲情是孩子情感发展的基石，促进亲子情感交流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传递正确的价值观念，引导孩子树立正确的人生观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教育孩子团队合作意识，培养责任心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建立家庭良好沟通渠道，增进亲子关系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注重倾听孩子需求，尊重孩子意见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父母要做好自身榜样，传递正确行为观念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教会孩子分辨是非，树立正确行为标准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家庭教育方式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注重情商培养，提高孩子情商水平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引导孩子学会情绪管理，培养社交能力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家庭关爱技巧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关爱技巧包括亲子共读、家庭活动等方式，通过这些方式可以增进亲子之间的情感沟通，加强亲子关系，培养孩子积极向上的人格特质，建立和谐家庭氛围。家庭是孩子成长的摇篮，家庭关爱对孩子的心灵成长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学校心理辅导与关怀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心理辅导师在学生心理健康方面扮演着至关重要的角色。他们负责提供个人和集体的心理辅导，帮助学生面对困难和挑战，以及提供心理支持和指导。通过专业的心理辅导，学生能够更好地认识自己、解决问题、提升自信和适应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增强学生对心理健康的认知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开设心理健康课程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学生能够更好地应对心理问题和压力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帮助学生建立积极的心理健康观念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培养学生积极向上的心理品质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促进心理成长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学校心理服务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提供学生心理问题的咨询与解决方案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通过心理测试帮助学生了解自己的心理状态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心理测试服务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提供学生心理上的支持和关怀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开展心理健康宣传和教育活动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心理辅导示例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提供个性化的心理支持和咨询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个人心理辅导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通过测试评估学生的心理状态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心理测试评估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组织集体活动和讨论，促进心理健康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集体心理辅导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心理辅导师是学校心理健康服务中不可或缺的一部分。他们具有心理学和辅导学专业知识，能够倾听学生的心声，帮助学生解决情感问题、人际关系问题、学业问题等。通过与心理辅导师的交流和接触，学生能够更好地了解自己的需求，找到解决问题的途径，达到心理健康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https://d.book118.com/656220225040010103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携手关爱守护学生心灵</vt:lpstr>
      <vt:lpstr>目录</vt:lpstr>
      <vt:lpstr>第1章 携手关爱守护学生心灵</vt:lpstr>
      <vt:lpstr> </vt:lpstr>
      <vt:lpstr>为什么重要</vt:lpstr>
      <vt:lpstr>影响因素</vt:lpstr>
      <vt:lpstr>目标与方法</vt:lpstr>
      <vt:lpstr>第2章 家庭关爱与教育</vt:lpstr>
      <vt:lpstr> </vt:lpstr>
      <vt:lpstr>家庭教育方式</vt:lpstr>
      <vt:lpstr>家庭关爱技巧</vt:lpstr>
      <vt:lpstr>家庭作用</vt:lpstr>
      <vt:lpstr>家庭教育方式</vt:lpstr>
      <vt:lpstr>家庭关爱技巧</vt:lpstr>
      <vt:lpstr>第3章 学校心理辅导与关怀</vt:lpstr>
      <vt:lpstr> </vt:lpstr>
      <vt:lpstr>心理健康教育</vt:lpstr>
      <vt:lpstr>学校心理服务</vt:lpstr>
      <vt:lpstr>心理辅导示例</vt:lpstr>
      <vt:lpstr>心理辅导师的重要性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2024-09-28T10:09:54.870</cp:lastPrinted>
  <dcterms:created xsi:type="dcterms:W3CDTF">2024-09-28T02:09:54Z</dcterms:created>
  <dcterms:modified xsi:type="dcterms:W3CDTF">2024-09-28T02:09:56Z</dcterms:modified>
</cp:coreProperties>
</file>