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4ADF-79DC-4B92-8804-38247030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DD9F-0DE3-4C04-B564-680FDCA3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29375-0060-4D46-8CF9-1DB1DCBE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E3A2C-0263-4049-9269-9DBE8FF4A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0135C-A33E-409A-93D2-33A0F66D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CA650-EE3F-49FB-A946-BDA6BC3AE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0362C-9C71-4BB5-8C99-6EE0C1D39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EE98A-216E-4FD1-860D-889AD3A1D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2341B-E509-4564-9980-DC74452B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1EC8C-2BDE-4D0A-B303-27CF91B4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CE35E-7A2B-45B2-B138-D13E67DD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2215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儿科护理儿童保健课件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儿科护理与儿童保健案例分享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儿科护理是指针对儿童这一特殊群体的护理服务，其特点在于关注儿童的生长发育、心理需求以及家庭环境等多方面因素。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主要针对0-18岁儿童，这一阶段的儿童处于快速生长发育时期，身体和心理需求均与成人不同，因此需要专业的护理人员进行针对性的护理。儿科护理不仅关注儿童的身体健康，还注重其心理和社会适应性的发展，为儿童提供全面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儿科护理的基本原则包括全面性、安全性、及时性和有效性。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是指儿科护理要关注儿童的生理、心理和社会适应性等方面，提供全面的护理服务；安全性则强调在护理过程中要确保儿童的身心健康和安全；及时性和有效性则要求护理人员能够迅速、准确地提供护理服务，确保儿童得到有效的治疗和照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儿科护理的发展趋势包括专业化和精细化、注重儿童心理健康、家庭参与以及跨学科合作等。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人们对儿童健康需求的提高，儿科护理逐渐向专业化和精细化方向发展，针对不同年龄段和不同疾病需求的儿童提供更加专业的护理服务。同时，随着儿童心理健康问题的日益突出，儿科护理也越来越注重儿童的心理健康，为儿童提供心理支持和辅导。此外，家庭参与和跨学科合作也成为儿科护理的重要发展趋势，通过家庭和多学科的合作，为儿童提供更加全面和有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0" r="310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67" r="370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儿童保健是以儿童为主体，保障儿童身心健康、促进儿童生长发育、预防儿童疾病和伤残的一门综合性医学学科。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包括定期体格检查、生长发育监测、营养指导、心理行为评估与指导、免疫接种、常见疾病的预防与管理等。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儿童保健的内容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儿童保健的定义与内容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通过科学合理的儿童保健措施，可以保障儿童的身心健康，促进其正常生长发育，提高身体素质。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有效的儿童保健能够及早发现和预防各种疾病，降低儿童的患病率和死亡率。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良好的儿童保健为个体在成年后的健康状况奠定了基础，有助于提高整个国家的人口素质。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儿童保健的重要性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一些家长过于关注孩子的病情治疗，而忽视了日常的预防保健，导致孩子患病风险增加。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36" r="1413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重治疗轻预防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一些家长在孩子生病时，过于依赖药物，而忽略了非药物治疗和日常护理的重要性。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过度依赖药物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儿童心理发展同样重要，但一些家长往往只关注孩子的身体健康，而忽略了其心理健康。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忽视心理保健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儿童保健的常见误区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正确抱持和移动患儿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掌握正确的抱持和移动患儿的姿势，确保患儿安全舒适。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了解不同年龄段儿童的喂养需求，掌握正确的喂养姿势和技巧。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掌握儿童日常护理的基本知识和技能，如更换尿布、穿脱衣服等。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掌握正确的测量体温的方法，了解不同年龄段儿童的正常体温范围。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测量体温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掌握注射与输液的基本操作技巧，确保患儿安全舒适。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注射与输液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了解常见儿童急症的急救处理方法，如窒息、过敏等。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https://d.book118.com/656222153222010034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2024-09-04T08:22:34.041</cp:lastPrinted>
  <dcterms:created xsi:type="dcterms:W3CDTF">2024-09-04T00:22:34Z</dcterms:created>
  <dcterms:modified xsi:type="dcterms:W3CDTF">2024-09-04T00:22:36Z</dcterms:modified>
</cp:coreProperties>
</file>