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6FC4F-901B-4E12-82EF-89A42366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EE385-7C9B-4C23-A074-0EE98B1A5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C7CC4-C580-4D1B-9E68-CED0FE99A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7F8E4-E55B-4E60-B073-6DA095DC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CBCF9-D5F7-4981-8A28-9585C031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31265-94D7-4247-BCDB-9672E57C8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0F94F-E711-43A4-9820-95B05819C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2154C-EE81-4950-A07A-5EE559E15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1EAC1-4E10-48B8-A975-5359BD43A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7836B-126A-45FF-A889-D2EBB283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67598-6C3A-4460-B552-F08F316B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2324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低碳日主题宣传活动总结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政府、企业和公众对低碳生活的关注度不断提高，需要加强低碳生活理念的宣传和推广。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全球气候变化问题日益严重，低碳生活理念逐渐成为社会共识。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提高公众对气候变化和低碳生活的认识，倡导低碳生活理念。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推动政府、企业和公众共同参与低碳生活实践，促进可持续发展。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市中心公园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低碳生活，绿色出行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倡导低碳生活，共建美好家园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活动主题和宣传口号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线上线下相结合，包括主题讲座、展览、互动体验等环节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活动形式和流程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主持人宣布活动开始，介绍活动主题和目的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开幕式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邀请专家讲解低碳生活的重要性和实践方法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主题讲座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展示低碳生活相关的产品和技术，以及绿色出行的方式和工具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展览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设置低碳生活体验区，让参与者亲身体验低碳生活的乐趣和便捷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互动体验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主持人总结活动，感谢参与，宣布活动圆满结束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闭幕式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参与人员和分工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活动组织者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志愿者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负责整个活动的策划、组织和协调工作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协助活动现场的布置、秩序维护和引导工作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专家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媒体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活动组织者、专家、志愿者、媒体等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负责主题讲座的讲解和答疑环节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负责活动的宣传报道工作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包括宣传海报、展板、音响设备、座椅等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活动物资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选择合适的场地，进行布置和装饰，确保活动现场的整洁、美观和安全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活动物资和场地准备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https://d.book118.com/656223241230010054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2024-09-22T04:51:06.841</cp:lastPrinted>
  <dcterms:created xsi:type="dcterms:W3CDTF">2024-09-21T20:51:06Z</dcterms:created>
  <dcterms:modified xsi:type="dcterms:W3CDTF">2024-09-21T20:51:08Z</dcterms:modified>
</cp:coreProperties>
</file>