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F9F19F-3B97-4353-9A0C-E8D40C2F90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A022B8-0E3C-4CC4-97F1-B2D856E197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1CBDD0-3F81-4F39-BDC3-E5ADDF58E6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F74853F-B7F9-4822-969B-73CDC6DEB5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3FA809B-A5D2-4A4D-818F-8C511C26F8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643EFCB-899B-4C53-B23F-C06AD4EBEE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579E44E-0D44-431C-B47D-6E2004B277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D367095-0B35-4F5E-83E6-7FB4013E54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F9B82B9-C3FE-48C3-A081-B737099399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C4C5DF-8375-44D5-BF00-FD72332B2E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87B271-848C-4A9A-A860-F126CDBD41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5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1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7" name="矩形 8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3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2023/11/22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Relationship Id="rId3" Type="http://schemas.openxmlformats.org/officeDocument/2006/relationships/image" Target="../media/image9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Relationship Id="rId3" Type="http://schemas.openxmlformats.org/officeDocument/2006/relationships/image" Target="../media/image6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4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56224034222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护理专家检查总结报告\n## 1.护理专家检查的重要性及目的\n### 1.1护理专家检查对患者护理质量的影响\n### 1.2护理专家检查对护理团队的专业素质提升\n### 1.3护理专家检查对医疗机构管理水平的促进作用\n## 2.护理专家检查的内容与方法\n### 2.1护理专家检查的内容与标准\n### 2.2护理专家检查的方法与技巧\n### 2.3护理专家检查的结果与评价\n## 3.护理专家检查中发现的问题与分析\n### 3.1护理专家检查中发现的问题类型\n### 3.2护理专家检查中发现问题的原因分析\n### 3.3护理专家检查中发现问题的解决方案\n## 4.护理专家检查后的改进措施与效果\n### 4.1护理专家检查后的改进措施制定\n### 4.2护理专家检查后改进措施的实施与监督\n### 4.3护理专家检查后改进措施的效果评估\n## 5.护理专家检查的实践案例分享\n### 5.1护理专家检查在某一特定科室的实践案例\n### 5.2护理专家检查在某一医疗机构的实践案例\n### 5.3护理专家检查在某一地区或国家的实践案例\n## 6.护理专家检查的未来发展趋势与展望\n### 6.1护理专家检查的技术与方法创新\n### 6.2护理专家检查的制度与管理完善\n### 6.3护理专家检查在护理事业发展中的作用与意义\n&quot;,&quot;templateId&quot;:&quot;nagpdhr1t7f5bfz8ouwztpjxgw&quot;}}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3"/>
          <p:cNvSpPr>
            <a:spLocks noGrp="1"/>
          </p:cNvSpPr>
          <p:nvPr>
            <p:ph type="body" sz="quarter" idx="11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3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5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283950" cy="1301750"/>
          </a:xfrm>
        </p:spPr>
        <p:txBody>
          <a:bodyPr vert="horz" wrap="square" lIns="91440" tIns="45720" rIns="91440" bIns="45720" anchor="t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sz="7900"/>
              <a:t>护理专家检查总结报告</a:t>
            </a:r>
            <a:endParaRPr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5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6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04984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5600"/>
              <a:t>护理专家检查的重要性及目的</a:t>
            </a:r>
            <a:endParaRPr/>
          </a:p>
        </p:txBody>
      </p:sp>
      <p:sp>
        <p:nvSpPr>
          <p:cNvPr id="137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225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226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227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提高患者的护理质量</a:t>
                </a:r>
                <a:endParaRPr/>
              </a:p>
            </p:txBody>
          </p:sp>
          <p:sp>
            <p:nvSpPr>
              <p:cNvPr id="228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确保患者得到专业的护理服务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提高患者的满意度和信任度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降低患者并发症和死亡率</a:t>
                </a:r>
                <a:endParaRPr/>
              </a:p>
            </p:txBody>
          </p:sp>
        </p:grpSp>
        <p:grpSp>
          <p:nvGrpSpPr>
            <p:cNvPr id="229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230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规范护理行为</a:t>
                </a:r>
                <a:endParaRPr/>
              </a:p>
            </p:txBody>
          </p:sp>
          <p:sp>
            <p:nvSpPr>
              <p:cNvPr id="231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纠正护理人员的违规操作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提高护理人员的责任心和敬业精神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促进护理人员遵循护理规范和指南</a:t>
                </a:r>
                <a:endParaRPr/>
              </a:p>
            </p:txBody>
          </p:sp>
        </p:grpSp>
        <p:grpSp>
          <p:nvGrpSpPr>
            <p:cNvPr id="232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233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优化护理资源</a:t>
                </a:r>
                <a:endParaRPr/>
              </a:p>
            </p:txBody>
          </p:sp>
          <p:sp>
            <p:nvSpPr>
              <p:cNvPr id="234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合理分配护理人力资源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提高护理设备的利用率和效果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降低护理成本和提高护理效率</a:t>
                </a:r>
                <a:endParaRPr/>
              </a:p>
            </p:txBody>
          </p:sp>
        </p:grpSp>
      </p:grpSp>
      <p:sp>
        <p:nvSpPr>
          <p:cNvPr id="23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护理专家检查对患者护理质量的影响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3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护理专家检查对护理团队的专业素质提升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3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46709" y="2074672"/>
            <a:ext cx="10884892" cy="4063380"/>
            <a:chOff x="646709" y="2074672"/>
            <a:chExt cx="10884892" cy="4063380"/>
          </a:xfrm>
        </p:grpSpPr>
        <p:grpSp>
          <p:nvGrpSpPr>
            <p:cNvPr id="239" name=""/>
            <p:cNvGrpSpPr/>
            <p:nvPr/>
          </p:nvGrpSpPr>
          <p:grpSpPr>
            <a:xfrm>
              <a:off x="646709" y="2074672"/>
              <a:ext cx="3384000" cy="4063380"/>
              <a:chOff x="646710" y="2074672"/>
              <a:chExt cx="3384000" cy="4063380"/>
            </a:xfrm>
          </p:grpSpPr>
          <p:sp>
            <p:nvSpPr>
              <p:cNvPr id="240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提高护理团队的专业水平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通过专业培训和考核，提高护理团队的专业技能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促进护理团队学习和交流，提高护理团队的整体水平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鼓励护理团队进行护理研究和创新，提高护理团队的学术地位</a:t>
                </a:r>
                <a:endParaRPr/>
              </a:p>
            </p:txBody>
          </p:sp>
          <p:pic>
            <p:nvPicPr>
              <p:cNvPr id="24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44" name=""/>
            <p:cNvGrpSpPr/>
            <p:nvPr/>
          </p:nvGrpSpPr>
          <p:grpSpPr>
            <a:xfrm>
              <a:off x="4397155" y="2074672"/>
              <a:ext cx="3384000" cy="4063380"/>
              <a:chOff x="646710" y="2074672"/>
              <a:chExt cx="3384000" cy="4063380"/>
            </a:xfrm>
          </p:grpSpPr>
          <p:sp>
            <p:nvSpPr>
              <p:cNvPr id="245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加强护理团队的合作能力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通过护理专家检查，发现护理团队存在的问题和不足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通过整改和培训，提高护理团队成员之间的协作能力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优化护理工作流程，提高护理团队的工作效率</a:t>
                </a:r>
                <a:endParaRPr/>
              </a:p>
            </p:txBody>
          </p:sp>
          <p:pic>
            <p:nvPicPr>
              <p:cNvPr id="24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49" name=""/>
            <p:cNvGrpSpPr/>
            <p:nvPr/>
          </p:nvGrpSpPr>
          <p:grpSpPr>
            <a:xfrm>
              <a:off x="8147601" y="2074672"/>
              <a:ext cx="3384000" cy="4063380"/>
              <a:chOff x="646710" y="2074672"/>
              <a:chExt cx="3384000" cy="4063380"/>
            </a:xfrm>
          </p:grpSpPr>
          <p:sp>
            <p:nvSpPr>
              <p:cNvPr id="250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提升护理团队的形象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通过护理专家检查，提高护理团队的服务质量和专业形象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增强患者对护理团队的信任和满意度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为护理团队赢得良好的社会声誉和口碑</a:t>
                </a:r>
                <a:endParaRPr/>
              </a:p>
            </p:txBody>
          </p:sp>
          <p:pic>
            <p:nvPicPr>
              <p:cNvPr id="25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4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55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256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257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提高医疗机构的管理水平</a:t>
                </a:r>
                <a:endParaRPr/>
              </a:p>
            </p:txBody>
          </p:sp>
          <p:sp>
            <p:nvSpPr>
              <p:cNvPr id="258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通过护理专家检查，发现医疗机构护理管理存在的问题和不足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通过整改和培训，提高医疗机构护理管理水平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促进医疗机构护理管理的规范化和标准化</a:t>
                </a:r>
                <a:endParaRPr/>
              </a:p>
            </p:txBody>
          </p:sp>
        </p:grpSp>
        <p:grpSp>
          <p:nvGrpSpPr>
            <p:cNvPr id="259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260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优化医疗机构的资源配置</a:t>
                </a:r>
                <a:endParaRPr/>
              </a:p>
            </p:txBody>
          </p:sp>
          <p:sp>
            <p:nvSpPr>
              <p:cNvPr id="261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通过护理专家检查，合理配置护理人力资源和设备资源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提高医疗机构护理资源的利用率和效果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降低医疗机构的护理成本和提高护理效率</a:t>
                </a:r>
                <a:endParaRPr/>
              </a:p>
            </p:txBody>
          </p:sp>
        </p:grpSp>
        <p:grpSp>
          <p:nvGrpSpPr>
            <p:cNvPr id="262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263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提升医疗机构的社会声誉</a:t>
                </a:r>
                <a:endParaRPr/>
              </a:p>
            </p:txBody>
          </p:sp>
          <p:sp>
            <p:nvSpPr>
              <p:cNvPr id="264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通过护理专家检查，提高医疗机构的护理服务质量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增强患者对医疗机构的信任和满意度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为医疗机构赢得良好的社会声誉和口碑</a:t>
                </a:r>
                <a:endParaRPr/>
              </a:p>
            </p:txBody>
          </p:sp>
        </p:grpSp>
      </p:grpSp>
      <p:pic>
        <p:nvPicPr>
          <p:cNvPr id="265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26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护理专家检查对医疗机构管理水平的促进作用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67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68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69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0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71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04984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6000"/>
              <a:t>护理专家检查的内容与方法</a:t>
            </a:r>
            <a:endParaRPr/>
          </a:p>
        </p:txBody>
      </p:sp>
      <p:sp>
        <p:nvSpPr>
          <p:cNvPr id="272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7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7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7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7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护理专家检查的内容</a:t>
                </a:r>
                <a:endParaRPr/>
              </a:p>
            </p:txBody>
          </p:sp>
          <p:sp>
            <p:nvSpPr>
              <p:cNvPr id="27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护理人员的专业素质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护理团队的协作能力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护理服务质量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护理设备与环境</a:t>
                </a:r>
                <a:endParaRPr/>
              </a:p>
            </p:txBody>
          </p:sp>
          <p:sp>
            <p:nvSpPr>
              <p:cNvPr id="27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8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8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8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护理专家检查的标准</a:t>
                </a:r>
                <a:endParaRPr/>
              </a:p>
            </p:txBody>
          </p:sp>
          <p:sp>
            <p:nvSpPr>
              <p:cNvPr id="28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国家和行业的护理规范和指南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医疗机构的护理管理制度和流程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患者的需求和期望</a:t>
                </a:r>
                <a:endParaRPr/>
              </a:p>
            </p:txBody>
          </p:sp>
          <p:sp>
            <p:nvSpPr>
              <p:cNvPr id="28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8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9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护理专家检查的内容与标准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9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护理专家检查的方法与技巧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9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94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9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护理专家检查的方法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现场检查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问卷调查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访谈患者和护理人员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查看护理记录和文件</a:t>
                </a:r>
                <a:endParaRPr/>
              </a:p>
            </p:txBody>
          </p:sp>
          <p:pic>
            <p:nvPicPr>
              <p:cNvPr id="29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99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0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护理专家检查的技巧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采用多种检查方法相结合，全面了解护理工作情况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保持客观公正的态度，避免主观偏见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与护理人员积极沟通，了解护理工作的实际问题和困难</a:t>
                </a:r>
                <a:endParaRPr/>
              </a:p>
            </p:txBody>
          </p:sp>
          <p:pic>
            <p:nvPicPr>
              <p:cNvPr id="30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0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30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护理专家检查的结果与评价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30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307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30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护理专家检查的结果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1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护理专家检查报告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护理专家检查评分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护理专家检查整改建议</a:t>
                </a:r>
                <a:endParaRPr/>
              </a:p>
            </p:txBody>
          </p:sp>
          <p:pic>
            <p:nvPicPr>
              <p:cNvPr id="31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12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1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1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护理专家检查的评价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1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对护理团队的评价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对医疗机构的评价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对护理专家检查方法和效果的评价</a:t>
                </a:r>
                <a:endParaRPr/>
              </a:p>
            </p:txBody>
          </p:sp>
          <p:pic>
            <p:nvPicPr>
              <p:cNvPr id="31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04984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4900"/>
              <a:t>护理专家检查中发现的问题与分析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12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13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护理人员专业素质问题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护理技能不足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护理知识更新不及时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护理责任心不强</a:t>
                </a:r>
                <a:endParaRPr/>
              </a:p>
            </p:txBody>
          </p:sp>
          <p:pic>
            <p:nvPicPr>
              <p:cNvPr id="1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7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18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护理团队协作问题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护理人员沟通不畅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护理工作流程不合理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护理资源分配不均</a:t>
                </a:r>
                <a:endParaRPr/>
              </a:p>
            </p:txBody>
          </p:sp>
          <p:pic>
            <p:nvPicPr>
              <p:cNvPr id="21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2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3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护理服务质量问题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护理服务态度不佳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护理操作不规范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护理记录不完整</a:t>
                </a:r>
                <a:endParaRPr/>
              </a:p>
            </p:txBody>
          </p:sp>
          <p:pic>
            <p:nvPicPr>
              <p:cNvPr id="26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护理专家检查中发现的问题类型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9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30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31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3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护理人员培训不足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护理人员激励机制不完善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护理人员流动性大</a:t>
                </a:r>
                <a:endParaRPr/>
              </a:p>
            </p:txBody>
          </p:sp>
          <p:sp>
            <p:nvSpPr>
              <p:cNvPr id="3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护理人员素质原因</a:t>
                </a:r>
                <a:endParaRPr/>
              </a:p>
            </p:txBody>
          </p:sp>
        </p:grpSp>
        <p:grpSp>
          <p:nvGrpSpPr>
            <p:cNvPr id="34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3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护理管理制度不完善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护理管理资源不足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护理管理监督不到位</a:t>
                </a:r>
                <a:endParaRPr/>
              </a:p>
            </p:txBody>
          </p:sp>
          <p:sp>
            <p:nvSpPr>
              <p:cNvPr id="36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医疗机构管理原因</a:t>
                </a:r>
                <a:endParaRPr/>
              </a:p>
            </p:txBody>
          </p:sp>
        </p:grpSp>
        <p:grpSp>
          <p:nvGrpSpPr>
            <p:cNvPr id="37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38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护理人员社会地位不高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护理工作压力大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护理行业发展不均衡</a:t>
                </a:r>
                <a:endParaRPr/>
              </a:p>
            </p:txBody>
          </p:sp>
          <p:sp>
            <p:nvSpPr>
              <p:cNvPr id="39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社会环境原因</a:t>
                </a:r>
                <a:endParaRPr/>
              </a:p>
            </p:txBody>
          </p:sp>
        </p:grpSp>
      </p:grpSp>
      <p:pic>
        <p:nvPicPr>
          <p:cNvPr id="40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41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42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43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4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护理专家检查中发现问题的原因分析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46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4" r="21874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grpSp>
        <p:nvGrpSpPr>
          <p:cNvPr id="47" name="Group 364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63829" y="1509487"/>
            <a:ext cx="4625399" cy="4790307"/>
            <a:chOff x="763829" y="1509487"/>
            <a:chExt cx="4625399" cy="4790307"/>
          </a:xfrm>
        </p:grpSpPr>
        <p:grpSp>
          <p:nvGrpSpPr>
            <p:cNvPr id="48" name="Group 365"/>
            <p:cNvGrpSpPr/>
            <p:nvPr/>
          </p:nvGrpSpPr>
          <p:grpSpPr>
            <a:xfrm>
              <a:off x="763829" y="1509487"/>
              <a:ext cx="4625399" cy="1544525"/>
              <a:chOff x="763829" y="1509487"/>
              <a:chExt cx="4625399" cy="1544525"/>
            </a:xfrm>
          </p:grpSpPr>
          <p:sp>
            <p:nvSpPr>
              <p:cNvPr id="49" name="AutoShape 2"/>
              <p:cNvSpPr/>
              <p:nvPr/>
            </p:nvSpPr>
            <p:spPr>
              <a:xfrm>
                <a:off x="763829" y="1628258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2028557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提高护理人员的培训力度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完善护理人员培训体系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加强对护理人员的考核和激励</a:t>
                </a:r>
                <a:endParaRPr/>
              </a:p>
            </p:txBody>
          </p:sp>
          <p:sp>
            <p:nvSpPr>
              <p:cNvPr id="5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1509487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加强护理人员培训</a:t>
                </a:r>
                <a:endParaRPr/>
              </a:p>
            </p:txBody>
          </p:sp>
        </p:grpSp>
        <p:grpSp>
          <p:nvGrpSpPr>
            <p:cNvPr id="52" name="Group 369"/>
            <p:cNvGrpSpPr/>
            <p:nvPr/>
          </p:nvGrpSpPr>
          <p:grpSpPr>
            <a:xfrm>
              <a:off x="763829" y="3118831"/>
              <a:ext cx="4625399" cy="1544525"/>
              <a:chOff x="763829" y="3118831"/>
              <a:chExt cx="4625399" cy="1544525"/>
            </a:xfrm>
          </p:grpSpPr>
          <p:sp>
            <p:nvSpPr>
              <p:cNvPr id="53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3637901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完善护理管理制度和流程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提高护理管理资源投入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加强护理管理监督和执行</a:t>
                </a:r>
                <a:endParaRPr/>
              </a:p>
            </p:txBody>
          </p:sp>
          <p:sp>
            <p:nvSpPr>
              <p:cNvPr id="54" name="TextBox 7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3118831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优化医疗机构护理管理</a:t>
                </a:r>
                <a:endParaRPr/>
              </a:p>
            </p:txBody>
          </p:sp>
          <p:sp>
            <p:nvSpPr>
              <p:cNvPr id="55" name="AutoShape 10"/>
              <p:cNvSpPr/>
              <p:nvPr/>
            </p:nvSpPr>
            <p:spPr>
              <a:xfrm>
                <a:off x="763829" y="3237602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56" name="Group 373"/>
            <p:cNvGrpSpPr/>
            <p:nvPr/>
          </p:nvGrpSpPr>
          <p:grpSpPr>
            <a:xfrm>
              <a:off x="763829" y="4755268"/>
              <a:ext cx="4625399" cy="1544526"/>
              <a:chOff x="763829" y="4755268"/>
              <a:chExt cx="4625399" cy="1544526"/>
            </a:xfrm>
          </p:grpSpPr>
          <p:sp>
            <p:nvSpPr>
              <p:cNvPr id="57" name="TextBox 8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5274339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加强护理人员的宣传和教育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提高护理人员的待遇和福利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促进护理行业的健康发展</a:t>
                </a:r>
                <a:endParaRPr/>
              </a:p>
            </p:txBody>
          </p:sp>
          <p:sp>
            <p:nvSpPr>
              <p:cNvPr id="58" name="TextBox 9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4755268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提高护理人员社会地位</a:t>
                </a:r>
                <a:endParaRPr/>
              </a:p>
            </p:txBody>
          </p:sp>
          <p:sp>
            <p:nvSpPr>
              <p:cNvPr id="59" name="AutoShape 11"/>
              <p:cNvSpPr/>
              <p:nvPr/>
            </p:nvSpPr>
            <p:spPr>
              <a:xfrm>
                <a:off x="763829" y="4874039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6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护理专家检查中发现问题的解决方案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https://d.book118.com/656224034222010051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red">
      <a:dk1>
        <a:srgbClr val="000000"/>
      </a:dk1>
      <a:lt1>
        <a:srgbClr val="FFFFFF"/>
      </a:lt1>
      <a:dk2>
        <a:srgbClr val="2B111D"/>
      </a:dk2>
      <a:lt2>
        <a:srgbClr val="FEF2FD"/>
      </a:lt2>
      <a:accent1>
        <a:srgbClr val="F777C1"/>
      </a:accent1>
      <a:accent2>
        <a:srgbClr val="FCA1DA"/>
      </a:accent2>
      <a:accent3>
        <a:srgbClr val="F8498D"/>
      </a:accent3>
      <a:accent4>
        <a:srgbClr val="C62C5E"/>
      </a:accent4>
      <a:accent5>
        <a:srgbClr val="F8BCCE"/>
      </a:accent5>
      <a:accent6>
        <a:srgbClr val="FE94B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护理专家检查总结报告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2024-09-17T21:12:17.521</cp:lastPrinted>
  <dcterms:created xsi:type="dcterms:W3CDTF">2024-09-17T13:12:17Z</dcterms:created>
  <dcterms:modified xsi:type="dcterms:W3CDTF">2024-09-17T13:12:19Z</dcterms:modified>
</cp:coreProperties>
</file>