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60049-CF48-4552-8C98-3D0B2F001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BF8AD-225C-4EC6-B25B-E28D073E1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DDA4D-0F61-430A-B197-E09A97465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B304E-182B-4CA7-A125-C4598FCFB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3374E7-5580-4F00-AD16-5F819D171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E81177-F766-4DF2-B2F2-CC4AC8ED4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961B8A-783A-43EE-B05B-FD1167161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98AA0-F2EE-4A7E-94A1-AB1B81839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4663B-05FA-4C6A-9AEB-9DA6D6339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47A05-2E6C-41D2-BF1D-443D1834B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37D74-F133-40B3-A2C5-CB4EB6482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312411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新生儿颅内出血ppt文库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新生儿颅内出血的概述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新生儿颅内出血的病理生理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新生儿颅内出血的治疗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新生儿颅内出血的预防和护理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新生儿颅内出血的研究进展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新生儿颅内出血的概述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新生儿颅内出血是指新生儿脑实质或脑室内出血，属于新生儿期常见的严重疾病。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根据出血部位可分为脑实质出血、硬膜下出血、蛛网膜下腔出血和脑室内出血等。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新生儿颅内出血的常见病因包括产伤、早产、缺氧、低钙血症、维生素K缺乏等。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产伤可能导致脑血管破裂出血；缺氧和低钙血症可能引起脑血管痉挛和内皮细胞损伤，导致出血；维生素K缺乏可能影响凝血因子的合成，导致出血。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19" r="16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新生儿颅内出血的症状和体征可能包括激惹、嗜睡、昏迷、惊厥、呼吸暂停、瞳孔不等大等。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通过头颅超声、CT或MRI等影像学检查可确诊新生儿颅内出血。同时，实验室检查可帮助了解病情和病因。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临床表现和诊断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新生儿颅内出血的病理生理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脑部解剖结构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新生儿脑部解剖结构包括大脑、小脑、脑干等部分，各部分在功能上有所不同。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脑部生理特点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新生儿脑部生理特点包括脑细胞数量多、神经元连接丰富、脑血流灌注高等，这些特点使得新生儿脑部易于受到损伤。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脑部解剖和生理特点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出血会导致脑细胞缺氧、坏死等损伤，影响脑部正常功能。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出血对脑细胞的损伤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出血会导致颅内压升高，对周围脑组织产生压迫，影响脑部正常发育。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出血对脑组织的压迫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出血对脑组织的损伤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出血会导致血压下降、心输出量减少等心血管系统异常，影响全身血液循环。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出血对呼吸系统的影响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出血会导致呼吸急促、呼吸困难等呼吸系统异常，影响氧气和二氧化碳的交换。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出血对心血管系统的影响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出血对其他器官的影响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新生儿颅内出血的治疗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https://d.book118.com/656231241144010045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2024-09-14T12:08:06.764</cp:lastPrinted>
  <dcterms:created xsi:type="dcterms:W3CDTF">2024-09-14T04:08:06Z</dcterms:created>
  <dcterms:modified xsi:type="dcterms:W3CDTF">2024-09-14T04:08:08Z</dcterms:modified>
</cp:coreProperties>
</file>