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3F956-B5FE-4E69-B311-BF7CE7684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4C30B-1160-424E-8291-9813700C5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40F0F-C887-4AE2-BECE-83AB611FF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C8EE3-F887-454F-A8B5-7A8010C10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F5805-E5DA-4A4A-BCA6-74AFB9B9F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D5E089-8D0C-48BB-94C4-2A587FA16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D2125B-AD61-462C-9A12-2F74168C0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5C941-22A7-41A0-AC38-C74F89C78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3B63B-FD97-4C68-841C-B92B03832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74A74-E344-4C90-8A8F-1D61063F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7DB03-1B65-47D6-99BB-A157E483B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320000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财务人员5月份工作总结范文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5月份主要工作内容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882" b="118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总结5月份工作成果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回顾过去一个月的工作，总结在核算、分析、预算、成本控制等方面取得的成果。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明确下一步工作计划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根据5月份的工作情况，为6月份及未来的工作制定合理计划和目标。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提供决策参考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通过总结和分析5月份财务数据，为公司管理层提供决策支持和参考。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详细汇报5月份的财务收入、支出、现金流等方面的情况。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5月份财务收支情况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对5月份预算执行情况进行深入分析，包括预算与实际支出的差异、原因及改进措施等。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预算执行情况分析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评估5月份在成本控制方面所取得的成果，包括成本降低的途径、效果及存在的问题等。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成本控制效果评估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对5月份出现的财务风险进行预警和提示，包括潜在的财务风险、应对措施及建议等。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财务风险预警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5月份主要工作内容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完成了5月份的日常账务处理工作，包括凭证录入、审核、过账等，确保了账务处理的准确性和及时性。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日常账务处理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编制了5月份的资产负债表、利润表和现金流量表，对财务数据进行了详细的分析和解读，为管理层提供了决策依据。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对5月份的往来账款进行了核对和清理，确保了账实相符，避免了财务风险。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往来账款核对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账务处理及报表编制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根据企业的实际情况，制定了合理的税务筹划方案，降低了企业的税负，提高了经济效益。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税务申报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按时完成了5月份的税务申报工作，包括增值税、企业所得税等税种的申报，确保了企业的合规经营。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税务政策研究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关注和研究最新的税务政策，为企业提供税务咨询和建议，确保企业能够充分享受政策优惠。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税务申报与筹划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制定了5月份的资金计划，合理安排了资金的流入和流出，确保了企业资金的正常运转。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资金调度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资金管理报告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750" r="20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根据企业实际经营情况，灵活调度资金，满足了各部门的资金需求，提高了资金使用效率。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定期编制资金管理报告，对资金的使用情况进行了详细的分析和评估，为管理层提供了决策支持。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资金管理与调度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完善了企业的内部控制制度，规范了财务管理流程，提高了财务管理的效率和准确性。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内部控制制度建设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开展了5月份的内部审计工作，对企业的财务状况和经营成果进行了全面的审查和评估，发现了存在的问题并提出了改进建议。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内部审计工作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加强了对财务风险的管理和防范，建立了风险预警机制，及时识别和应对潜在的财务风险。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风险管理与防范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内部控制与审计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工作成果与业绩展示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通过精细化核算和规范化操作，提高了账务处理的准确性和效率，减少了错误率。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核算质量提升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财务报表编制更加规范、准确，及时反映了公司经营状况和财务状况。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加强了对财务数据的分析和解读，为公司决策提供了更加有力的支持。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财务分析深度增加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账务处理准确性提高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认真学习税务政策，确保公司税务处理符合法规要求，避免了税务风险。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税务政策掌握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优化税务申报流程，提高了申报效率，确保了各项税务申报的及时性。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申报流程优化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通过合理的税务筹划，降低了公司的税负，提高了经济效益。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税负合理降低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税务申报及时完成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融资成本降低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积极与金融机构合作，争取到了更加优惠的融资条件，降低了公司的融资成本。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应收账款管理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加强了对应收账款的管理，缩短了账期，提高了资金的回收速度。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资金计划管理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制定了科学的资金计划，合理安排了资金的流入和流出，提高了资金的利用效率。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资金利用效率提升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https://d.book118.com/656232000035010034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2024-09-03T06:42:57.035</cp:lastPrinted>
  <dcterms:created xsi:type="dcterms:W3CDTF">2024-09-02T22:42:57Z</dcterms:created>
  <dcterms:modified xsi:type="dcterms:W3CDTF">2024-09-02T22:42:59Z</dcterms:modified>
</cp:coreProperties>
</file>