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7C68B-E452-492B-9914-E1E00F68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53F4-9698-4AED-802C-14EC93EE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118F8-8A8F-4605-904C-7C56700E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30B2F-3DC9-40C7-9741-082507F4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D0F85-5F4A-4D9B-A0E1-975F70DBC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28DB3-20E0-4AB2-A852-41422E65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858F9-CB5A-4788-892E-6EB02375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AC13D-DAB4-45CE-8A0B-1496BC83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F4646-EF62-4078-AED4-D1C87870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E2153-44F3-49F6-90C3-DE113B69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1816E-76E9-4AF6-9448-76004BED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303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《电气基础基本训练》ppt课件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交流电与直流电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电气的基本定义和分类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电气是指研究电的性质和应用的一门学科，包括直流电、交流电、静电、电磁等。根据应用领域不同，电气可以分为工业电气、电力电气、电子电气等。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电气在生活中的各种应用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电气在我们的生活中无处不在，如照明、家电、通讯、交通等。电力的发明和应用极大地改变了人类的生产和生活方式，使得各种设备得以运转，提高了生产效率和人们的生活品质。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电气的重要性和未来的发展趋势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电气作为现代社会发展的基础，其重要性不言而喻。随着科技的不断进步，电气工程也在不断发展，如新能源发电、智能电网、物联网等新兴领域正在蓬勃发展，未来电气工程将更加注重环保、节能和智能化。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电气的重要性与发展趋势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了解电路的基本组成和元件是学习电气基础的基础。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电路由电源、负载、开关、导线等元件组成，每个元件在电路中发挥着不同的作用。电源提供电能，负载消耗电能，开关控制电路的通断，导线则传输电能。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理解元件的特性是掌握电路性能的关键。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元件的特性包括电阻、电容、电感等，这些特性决定了电路的性能和行为。电阻元件限制电流，电容元件储存电荷，电感元件产生磁场。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掌握电路分析方法是解决实际问题的关键。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常用的电路分析方法有欧姆定律、基尔霍夫定律、叠加原理等。欧姆定律用于计算电流和电压，基尔霍夫定律用于解决电路中的电流和电压问题，叠加原理则用于分析多个电源作用下的电路。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电路的组成与元件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了解电路的状态和特性是理解电路性能的基础。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电路的状态包括开路、短路和闭路。开路表示电路中无电流通过，短路表示电流直接通过导线而不经过负载，闭路则表示电流经过整个电路。每种状态都有其特定的特性和表现。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电路的状态与特性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掌握电路的特性是解决实际问题的关键。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的特性包括电流、电压、功率和能量等。电流表示单位时间内通过导线的电荷量，电压表示电场对电荷的作用力，功率表示单位时间内完成的电功，能量则表示电荷在电场中的势能。这些特性在解决实际问题时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电路的状态与特性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理解电路的动态特性是掌握电气系统性能的关键。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电路的动态特性包括暂态和稳态。暂态是电路从一个状态过渡到另一个状态的过程，稳态则是电路达到平衡状态后的表现。掌握这些特性有助于理解电气系统的性能和行为。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电路的状态与特性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交流电与直流电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https://d.book118.com/656233035033010045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2024-09-13T21:09:29.275</cp:lastPrinted>
  <dcterms:created xsi:type="dcterms:W3CDTF">2024-09-13T13:09:29Z</dcterms:created>
  <dcterms:modified xsi:type="dcterms:W3CDTF">2024-09-13T13:09:31Z</dcterms:modified>
</cp:coreProperties>
</file>