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14644-425F-4FFE-AFB8-84654C53A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ADB26-76F2-4D8B-A8B7-87481D524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AEEC9-C441-4DBC-8EE7-827FD1A31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F25CE-EDCA-46ED-B833-3BA9AA1E9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A4014B-08A2-4995-A3D7-21159D984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AC0563-A780-4E56-B6AE-94163272F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C27995-8321-4792-B34A-12EAD825C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6C68F-F8DA-4418-B6BE-1E8A2E618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F9FB6-CEB5-491C-A7CD-A7A04493F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30CB0-1675-41C8-A33F-182EA891C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93F38-C302-4944-B512-54BBCCAD8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3314114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妇科常见疾病及护理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妇科常见疾病概述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常见妇科疾病类型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妇科疾病护理与预防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妇科疾病治疗新进展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妇科疾病护理案例分享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妇科常见疾病概述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妇科常见疾病是指女性生殖系统发生的各种疾病，包括炎症、肿瘤、月经不调等。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妇科常见疾病主要分为炎症性疾病、肿瘤性疾病、内分泌性疾病和生殖器官发育异常等几大类。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炎症性疾病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肿瘤性疾病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内分泌性疾病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生殖器官发育异常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常见症状与表现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237" r="323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下腹痛、阴道分泌物增多、异常阴道出血等。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腹部肿块、不规则阴道出血、疼痛等。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月经不调、闭经、多毛、肥胖等。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先天性无阴道、子宫发育不良等。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123" r="1312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多由细菌感染引起，如细菌性阴道炎、宫颈炎等。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炎症性疾病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发病机制较为复杂，与遗传、环境、激素等多种因素相关。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肿瘤性疾病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多与内分泌失调有关，如多囊卵巢综合症、高泌乳素血症等。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内分泌性疾病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多数与遗传因素有关，如先天性无阴道、子宫发育不良等。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生殖器官发育异常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发病原因与机制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常见妇科疾病类型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子宫肌瘤是一种常见的良性肿瘤，通常不会引起严重症状，但可能导致不孕、流产等问题。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子宫肌瘤通常是由于子宫平滑肌细胞增生而形成的良性肿瘤，其症状包括子宫出血、腹部包块、疼痛、压迫症状等。治疗方法包括药物治疗和手术治疗，具体取决于肌瘤的大小、位置和症状的严重程度。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子宫肌瘤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865" r="1786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卵巢囊肿是指卵巢内形成的充满液体的囊状结构，可引起腹痛、月经不调等症状。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卵巢囊肿分为生理性囊肿和病理性囊肿两类。生理性囊肿通常在月经周期中出现，可自行消失；而病理性囊肿则需要治疗，治疗方法包括药物治疗和手术治疗。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卵巢囊肿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841" b="1184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子宫内膜异位症是指子宫内膜组织在子宫外生长，可引起痛经、性交痛等症状。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子宫内膜异位症的症状包括痛经、性交痛、月经异常、不孕等。治疗方法包括药物治疗和手术治疗，具体取决于病情的严重程度和患者的生育需求。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子宫内膜异位症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宫颈糜烂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宫颈糜烂是一种常见的宫颈病变，通常是由于雌激素水平过高或宫颈炎症引起的。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宫颈糜烂的症状包括阴道分泌物增多、接触性出血、腰腹酸痛等。治疗方法包括药物治疗、物理治疗和手术治疗，具体取决于病情的严重程度和患者的生育需求。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860" b="218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乳腺增生是指乳腺组织增生过度，通常与内分泌失调有关，可引起乳房胀痛等症状。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乳腺增生的症状包括乳房胀痛、乳房肿块、乳头溢液等。治疗方法包括药物治疗和手术治疗，具体取决于病情的严重程度和患者的生育需求。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乳腺增生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妇科疾病护理与预防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https://d.book118.com/656233141141010052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2024-09-19T02:03:32.562</cp:lastPrinted>
  <dcterms:created xsi:type="dcterms:W3CDTF">2024-09-18T18:03:32Z</dcterms:created>
  <dcterms:modified xsi:type="dcterms:W3CDTF">2024-09-18T18:03:34Z</dcterms:modified>
</cp:coreProperties>
</file>