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2" r:id="rId32"/>
  </p:sldIdLst>
  <p:sldSz cx="12192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tags" Target="tags/tag368.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26</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27</a:t>
            </a:fld>
            <a:endParaRPr lang="zh-CN"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28</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26F5FD-C468-40A6-BA7C-C519AC26C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10EC94-8344-4F57-9A98-AD696917AA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CA98F7-3D1C-41ED-9F39-AC8CEACA97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18AEBE-B743-4DC8-B36D-684CA36D69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249359-2E47-4227-8E51-07A6EA3641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50EB51-191E-4EED-8AD5-8C6024DC5C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785C83-57FC-41BA-9859-253BC1D75C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AFA69B-9A13-4CA3-8262-C331DED9DC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1C2609-BEE2-4E88-A040-C1E603211A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C83774-7DAD-49F9-B6F2-AFA8B79B23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A03CE3-0A3A-4529-9868-67DDF74463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58.xml" /><Relationship Id="rId11" Type="http://schemas.openxmlformats.org/officeDocument/2006/relationships/tags" Target="../tags/tag259.xml" /><Relationship Id="rId2" Type="http://schemas.openxmlformats.org/officeDocument/2006/relationships/themeOverride" Target="../theme/themeOverride2.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image" Target="../media/image3.png" /><Relationship Id="rId9" Type="http://schemas.openxmlformats.org/officeDocument/2006/relationships/image" Target="../media/image4.sv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image" Target="../media/image5.png" /><Relationship Id="rId7" Type="http://schemas.openxmlformats.org/officeDocument/2006/relationships/tags" Target="../tags/tag26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image" Target="../media/image5.png" /><Relationship Id="rId7" Type="http://schemas.openxmlformats.org/officeDocument/2006/relationships/tags" Target="../tags/tag2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image" Target="../media/image5.png" /><Relationship Id="rId7" Type="http://schemas.openxmlformats.org/officeDocument/2006/relationships/tags" Target="../tags/tag26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5.png" /><Relationship Id="rId7"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image" Target="../media/image5.png" /><Relationship Id="rId7" Type="http://schemas.openxmlformats.org/officeDocument/2006/relationships/tags" Target="../tags/tag27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image" Target="../media/image5.png" /><Relationship Id="rId7" Type="http://schemas.openxmlformats.org/officeDocument/2006/relationships/tags" Target="../tags/tag27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image" Target="../media/image5.png" /><Relationship Id="rId7" Type="http://schemas.openxmlformats.org/officeDocument/2006/relationships/tags" Target="../tags/tag2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5.png" /><Relationship Id="rId7" Type="http://schemas.openxmlformats.org/officeDocument/2006/relationships/tags" Target="../tags/tag28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image" Target="../media/image5.png" /><Relationship Id="rId7" Type="http://schemas.openxmlformats.org/officeDocument/2006/relationships/tags" Target="../tags/tag28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1.xml" /><Relationship Id="rId11" Type="http://schemas.openxmlformats.org/officeDocument/2006/relationships/tags" Target="../tags/tag292.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image" Target="../media/image3.png" /><Relationship Id="rId9" Type="http://schemas.openxmlformats.org/officeDocument/2006/relationships/image" Target="../media/image4.sv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7.xml" /><Relationship Id="rId11" Type="http://schemas.openxmlformats.org/officeDocument/2006/relationships/tags" Target="../tags/tag298.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tags" Target="../tags/tag295.xml" /><Relationship Id="rId7" Type="http://schemas.openxmlformats.org/officeDocument/2006/relationships/tags" Target="../tags/tag296.xml" /><Relationship Id="rId8" Type="http://schemas.openxmlformats.org/officeDocument/2006/relationships/image" Target="../media/image3.png" /><Relationship Id="rId9" Type="http://schemas.openxmlformats.org/officeDocument/2006/relationships/image" Target="../media/image4.sv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5.png" /><Relationship Id="rId7" Type="http://schemas.openxmlformats.org/officeDocument/2006/relationships/tags" Target="../tags/tag30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6.xml" /><Relationship Id="rId11" Type="http://schemas.openxmlformats.org/officeDocument/2006/relationships/tags" Target="../tags/tag307.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tags" Target="../tags/tag304.xml" /><Relationship Id="rId7" Type="http://schemas.openxmlformats.org/officeDocument/2006/relationships/tags" Target="../tags/tag305.xml" /><Relationship Id="rId8" Type="http://schemas.openxmlformats.org/officeDocument/2006/relationships/image" Target="../media/image3.png" /><Relationship Id="rId9" Type="http://schemas.openxmlformats.org/officeDocument/2006/relationships/image" Target="../media/image4.sv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08.xml" /><Relationship Id="rId5" Type="http://schemas.openxmlformats.org/officeDocument/2006/relationships/tags" Target="../tags/tag309.xml" /><Relationship Id="rId6" Type="http://schemas.openxmlformats.org/officeDocument/2006/relationships/image" Target="../media/image5.png" /><Relationship Id="rId7" Type="http://schemas.openxmlformats.org/officeDocument/2006/relationships/tags" Target="../tags/tag31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5.xml" /><Relationship Id="rId11" Type="http://schemas.openxmlformats.org/officeDocument/2006/relationships/tags" Target="../tags/tag316.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tags" Target="../tags/tag313.xml" /><Relationship Id="rId7" Type="http://schemas.openxmlformats.org/officeDocument/2006/relationships/tags" Target="../tags/tag314.xml" /><Relationship Id="rId8" Type="http://schemas.openxmlformats.org/officeDocument/2006/relationships/image" Target="../media/image3.png" /><Relationship Id="rId9" Type="http://schemas.openxmlformats.org/officeDocument/2006/relationships/image" Target="../media/image4.sv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1.xml" /><Relationship Id="rId11" Type="http://schemas.openxmlformats.org/officeDocument/2006/relationships/tags" Target="../tags/tag322.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tags" Target="../tags/tag319.xml" /><Relationship Id="rId7" Type="http://schemas.openxmlformats.org/officeDocument/2006/relationships/tags" Target="../tags/tag320.xml" /><Relationship Id="rId8" Type="http://schemas.openxmlformats.org/officeDocument/2006/relationships/image" Target="../media/image3.png" /><Relationship Id="rId9" Type="http://schemas.openxmlformats.org/officeDocument/2006/relationships/image" Target="../media/image4.sv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image" Target="../media/image5.png" /><Relationship Id="rId7" Type="http://schemas.openxmlformats.org/officeDocument/2006/relationships/tags" Target="../tags/tag32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0.xml" /><Relationship Id="rId11" Type="http://schemas.openxmlformats.org/officeDocument/2006/relationships/tags" Target="../tags/tag331.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26.xml" /><Relationship Id="rId5" Type="http://schemas.openxmlformats.org/officeDocument/2006/relationships/tags" Target="../tags/tag327.xml" /><Relationship Id="rId6" Type="http://schemas.openxmlformats.org/officeDocument/2006/relationships/tags" Target="../tags/tag328.xml" /><Relationship Id="rId7" Type="http://schemas.openxmlformats.org/officeDocument/2006/relationships/tags" Target="../tags/tag329.xml" /><Relationship Id="rId8" Type="http://schemas.openxmlformats.org/officeDocument/2006/relationships/image" Target="../media/image3.png" /><Relationship Id="rId9" Type="http://schemas.openxmlformats.org/officeDocument/2006/relationships/image" Target="../media/image4.sv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32.xml" /><Relationship Id="rId5" Type="http://schemas.openxmlformats.org/officeDocument/2006/relationships/tags" Target="../tags/tag333.xml" /><Relationship Id="rId6" Type="http://schemas.openxmlformats.org/officeDocument/2006/relationships/image" Target="../media/image5.png" /><Relationship Id="rId7" Type="http://schemas.openxmlformats.org/officeDocument/2006/relationships/tags" Target="../tags/tag33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9.xml" /><Relationship Id="rId11" Type="http://schemas.openxmlformats.org/officeDocument/2006/relationships/tags" Target="../tags/tag340.xml" /><Relationship Id="rId2" Type="http://schemas.openxmlformats.org/officeDocument/2006/relationships/themeOverride" Target="../theme/themeOverride22.xml" /><Relationship Id="rId3" Type="http://schemas.openxmlformats.org/officeDocument/2006/relationships/notesSlide" Target="../notesSlides/notesSlide22.xml"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tags" Target="../tags/tag337.xml" /><Relationship Id="rId7" Type="http://schemas.openxmlformats.org/officeDocument/2006/relationships/tags" Target="../tags/tag338.xml" /><Relationship Id="rId8" Type="http://schemas.openxmlformats.org/officeDocument/2006/relationships/image" Target="../media/image3.png" /><Relationship Id="rId9" Type="http://schemas.openxmlformats.org/officeDocument/2006/relationships/image" Target="../media/image4.sv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3.xml" /><Relationship Id="rId3" Type="http://schemas.openxmlformats.org/officeDocument/2006/relationships/notesSlide" Target="../notesSlides/notesSlide23.xml"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image" Target="../media/image5.png" /><Relationship Id="rId7" Type="http://schemas.openxmlformats.org/officeDocument/2006/relationships/tags" Target="../tags/tag34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8.xml" /><Relationship Id="rId11" Type="http://schemas.openxmlformats.org/officeDocument/2006/relationships/tags" Target="../tags/tag349.xml" /><Relationship Id="rId2" Type="http://schemas.openxmlformats.org/officeDocument/2006/relationships/themeOverride" Target="../theme/themeOverride24.xml" /><Relationship Id="rId3" Type="http://schemas.openxmlformats.org/officeDocument/2006/relationships/notesSlide" Target="../notesSlides/notesSlide24.xml"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tags" Target="../tags/tag346.xml" /><Relationship Id="rId7" Type="http://schemas.openxmlformats.org/officeDocument/2006/relationships/tags" Target="../tags/tag347.xml" /><Relationship Id="rId8" Type="http://schemas.openxmlformats.org/officeDocument/2006/relationships/image" Target="../media/image3.png" /><Relationship Id="rId9" Type="http://schemas.openxmlformats.org/officeDocument/2006/relationships/image" Target="../media/image4.sv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5.xml" /><Relationship Id="rId3" Type="http://schemas.openxmlformats.org/officeDocument/2006/relationships/notesSlide" Target="../notesSlides/notesSlide25.xml" /><Relationship Id="rId4" Type="http://schemas.openxmlformats.org/officeDocument/2006/relationships/tags" Target="../tags/tag350.xml" /><Relationship Id="rId5" Type="http://schemas.openxmlformats.org/officeDocument/2006/relationships/tags" Target="../tags/tag351.xml" /><Relationship Id="rId6" Type="http://schemas.openxmlformats.org/officeDocument/2006/relationships/image" Target="../media/image5.png" /><Relationship Id="rId7" Type="http://schemas.openxmlformats.org/officeDocument/2006/relationships/tags" Target="../tags/tag35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57.xml" /><Relationship Id="rId11" Type="http://schemas.openxmlformats.org/officeDocument/2006/relationships/tags" Target="../tags/tag358.xml" /><Relationship Id="rId2" Type="http://schemas.openxmlformats.org/officeDocument/2006/relationships/themeOverride" Target="../theme/themeOverride26.xml" /><Relationship Id="rId3" Type="http://schemas.openxmlformats.org/officeDocument/2006/relationships/notesSlide" Target="../notesSlides/notesSlide26.xml" /><Relationship Id="rId4" Type="http://schemas.openxmlformats.org/officeDocument/2006/relationships/tags" Target="../tags/tag353.xml" /><Relationship Id="rId5" Type="http://schemas.openxmlformats.org/officeDocument/2006/relationships/tags" Target="../tags/tag354.xml" /><Relationship Id="rId6" Type="http://schemas.openxmlformats.org/officeDocument/2006/relationships/tags" Target="../tags/tag355.xml" /><Relationship Id="rId7" Type="http://schemas.openxmlformats.org/officeDocument/2006/relationships/tags" Target="../tags/tag356.xml" /><Relationship Id="rId8" Type="http://schemas.openxmlformats.org/officeDocument/2006/relationships/image" Target="../media/image3.png" /><Relationship Id="rId9" Type="http://schemas.openxmlformats.org/officeDocument/2006/relationships/image" Target="../media/image4.sv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7.xml" /><Relationship Id="rId3" Type="http://schemas.openxmlformats.org/officeDocument/2006/relationships/notesSlide" Target="../notesSlides/notesSlide27.xml" /><Relationship Id="rId4" Type="http://schemas.openxmlformats.org/officeDocument/2006/relationships/tags" Target="../tags/tag359.xml" /><Relationship Id="rId5" Type="http://schemas.openxmlformats.org/officeDocument/2006/relationships/tags" Target="../tags/tag360.xml" /><Relationship Id="rId6" Type="http://schemas.openxmlformats.org/officeDocument/2006/relationships/image" Target="../media/image5.png" /><Relationship Id="rId7" Type="http://schemas.openxmlformats.org/officeDocument/2006/relationships/tags" Target="../tags/tag361.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66.xml" /><Relationship Id="rId11" Type="http://schemas.openxmlformats.org/officeDocument/2006/relationships/tags" Target="../tags/tag367.xml" /><Relationship Id="rId2" Type="http://schemas.openxmlformats.org/officeDocument/2006/relationships/themeOverride" Target="../theme/themeOverride28.xml" /><Relationship Id="rId3" Type="http://schemas.openxmlformats.org/officeDocument/2006/relationships/notesSlide" Target="../notesSlides/notesSlide28.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png" /><Relationship Id="rId9" Type="http://schemas.openxmlformats.org/officeDocument/2006/relationships/image" Target="../media/image4.sv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23411414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日本电视节目的策划与创意</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引领创新的日本电视节目策划与创意</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引领创新的日本电视节目策划与创意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大家是否曾经在晚上打开电视，被一个充满惊喜和创意的电视节目所吸引？大家是否曾经为日本电视节目的独特魅力和创新精神所折服？在这个充满无限可能的世界里，日本电视节目策划与创意团队为我们带来了无数令人震撼的视觉盛宴。在这篇文章中，我们将探讨日本电视节目的策划与创意，让我们一起走进这个充满想象力的世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引领创新的日本电视节目策划与创意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日本电视节目策划与创意的历史可以追溯到上世纪50年代。自那时以来，日本电视节目经历了漫长的发展历程，逐渐形成了自己独特的风格和特点。日本电视节目类型丰富多样，包括电视剧、综艺节目、动画等。这些节目以其别具一格的主题、特色和创意，吸引了全球广大的观众。</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引领创新的日本电视节目策划与创意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日本电视节目的策划过程通常由一个专门的团队负责，他们负责选题、制定策划方案并执行。团队成员通常具有深厚的文化背景和专业知识，能够准确把握市场动态和观众需求。他们通过研究各种创意元素，将最前沿的文化趋势和流行元素融入节目中。</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引领创新的日本电视节目策划与创意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日本电视节目的创意亮点往往体现在独特的节目形式、内容以及宣传手段上。以一档名为《极限挑战》的综艺节目为例，它突破了传统综艺节目的框架，将嘉宾置于极限环境中，让他们挑战自己的极限。这种新鲜的节目形式不仅吸引了大量观众，还成为了其他国家争相模仿的对象。此外，日本电视节目的宣传也颇具特色，制作方通常会利用各种新媒体手段来宣传节目，吸引观众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引领创新的日本电视节目策划与创意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播出后，日本电视节目往往会获得观众的热烈反响，收视率节节攀升。这些节目不仅丰富了观众的娱乐生活，还为他们提供了全新的观赏体验。高收视率意味着广告商的青睐，为制作方带来可观的广告收益。同时，这些节目还具有很高的国际影响力，引领着全球电视节目创新的风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引领创新的日本电视节目策划与创意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总的来说，日本电视节目的成功之处在于其独特的策划与创意。他们能够准确把握观众的观赏需求，将最新潮的文化元素融入节目中。同时，他们还注重节目的宣传和推广，利用各种新媒体手段吸引观众的。这些创新举措为日本电视节目赢得了高收视率和广泛的好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引领创新的日本电视节目策划与创意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然而，日本电视节目也存在一些需要改进之处。一些节目过于追求创新和刺激，导致节目内容过于复杂或难以理解。对于非日本观众来说，这些节目可能存在一定的文化障碍。因此，日本电视节目在追求创新的同时，也需要考虑到不同观众的需求和文化背景，力求制作出更加国际化、易于理解的节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引领创新的日本电视节目策划与创意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此外，随着新媒体的迅速发展，日本电视节目应更加注重网络传播和跨媒体合作。通过与其他国家的电视台、网络平台进行合作，共同制作跨文化节目，可以进一步扩大日本电视节目的国际影响力。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引领创新的日本电视节目策划与创意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总之，日本电视节目的策划与创意为我们提供了许多值得借鉴的思路和经验。在未来的发展中，我们应该不断学习、创新和改进，努力制作出更多优秀的电视节目，丰富人们的文化生活。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一、节目概述</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一、节目概述</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节目名称：《娱乐新干线》</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节目类型：娱乐资讯类节目</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播出平台：某卫视</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播出时间：每周一至周五晚上黄金时段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二、节目宗旨</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二、节目宗旨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《娱乐新干线》旨在为观众提供最新、最快、最全面的娱乐资讯，包括电影、电视剧、音乐、综艺等各个领域。通过轻松愉快的播出方式，为观众带来快乐和轻松的娱乐体验。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三、节目内容与板块设计</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1、娱乐快讯（5分钟）</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1、娱乐快讯（5分钟）</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本环节将为观众呈现最新、最热门的娱乐新闻，包括明星动态、影视剧信息、音乐资讯等。通过简短、快速的播报，让观众迅速了解娱乐圈的最新动态。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2、影视推荐（5分钟）</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2、影视推荐（5分钟）</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本环节将推荐最新上映的电影和热播电视剧，为观众提供观影指南。通过片花、预告片展示和剧情简介等方式，激发观众的观影兴趣。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3、音乐风向标（5分钟）</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3、音乐风向标（5分钟）</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本环节将介绍最新、最热门的音乐作品，包括歌手、歌曲信息等。通过播放歌曲片段、MV和歌手采访等方式，让观众了解音乐界的最新动态。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4、综艺亮点（5分钟）</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4、综艺亮点（5分钟）</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本环节将介绍各大卫视最新的综艺节目，包括节目形式、嘉宾信息等。通过播放节目片段、预告片和嘉宾采访等方式，让观众了解综艺节目的亮点。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5、现场连线（5分钟）</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5、现场连线（5分钟）</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本环节将连线娱乐圈的明星、名人，与观众进行互动交流。通过提问、分享心得等方式，让观众更深入地了解明星的内心世界和生活点滴。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四、节目特色与亮点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https://d.book118.com/656234114144010041</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2.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6.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2.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6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29</Slides>
  <Notes>28</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29</vt:i4>
      </vt:variant>
    </vt:vector>
  </HeadingPairs>
  <TitlesOfParts>
    <vt:vector baseType="lpstr" size="36">
      <vt:lpstr>Arial</vt:lpstr>
      <vt:lpstr>Calibri</vt:lpstr>
      <vt:lpstr>微软雅黑</vt:lpstr>
      <vt:lpstr>汉仪旗黑-85S</vt:lpstr>
      <vt:lpstr>仿宋</vt:lpstr>
      <vt:lpstr>Calibri Light</vt:lpstr>
      <vt:lpstr>Office Theme</vt:lpstr>
      <vt:lpstr>PowerPoint Presentation</vt:lpstr>
      <vt:lpstr>PowerPoint Presentation</vt:lpstr>
      <vt:lpstr>引领创新的日本电视节目策划与创意</vt:lpstr>
      <vt:lpstr>引领创新的日本电视节目策划与创意</vt:lpstr>
      <vt:lpstr>引领创新的日本电视节目策划与创意</vt:lpstr>
      <vt:lpstr>引领创新的日本电视节目策划与创意</vt:lpstr>
      <vt:lpstr>引领创新的日本电视节目策划与创意</vt:lpstr>
      <vt:lpstr>引领创新的日本电视节目策划与创意</vt:lpstr>
      <vt:lpstr>引领创新的日本电视节目策划与创意</vt:lpstr>
      <vt:lpstr>引领创新的日本电视节目策划与创意</vt:lpstr>
      <vt:lpstr>引领创新的日本电视节目策划与创意</vt:lpstr>
      <vt:lpstr>PowerPoint Presentation</vt:lpstr>
      <vt:lpstr>PowerPoint Presentation</vt:lpstr>
      <vt:lpstr>一、节目概述</vt:lpstr>
      <vt:lpstr>PowerPoint Presentation</vt:lpstr>
      <vt:lpstr>二、节目宗旨</vt:lpstr>
      <vt:lpstr>PowerPoint Presentation</vt:lpstr>
      <vt:lpstr>PowerPoint Presentation</vt:lpstr>
      <vt:lpstr>1、娱乐快讯（5分钟）</vt:lpstr>
      <vt:lpstr>PowerPoint Presentation</vt:lpstr>
      <vt:lpstr>2、影视推荐（5分钟）</vt:lpstr>
      <vt:lpstr>PowerPoint Presentation</vt:lpstr>
      <vt:lpstr>3、音乐风向标（5分钟）</vt:lpstr>
      <vt:lpstr>PowerPoint Presentation</vt:lpstr>
      <vt:lpstr>4、综艺亮点（5分钟）</vt:lpstr>
      <vt:lpstr>PowerPoint Presentation</vt:lpstr>
      <vt:lpstr>5、现场连线（5分钟）</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2024-09-08T14:53:13.948</cp:lastPrinted>
  <dcterms:created xsi:type="dcterms:W3CDTF">2024-09-08T06:53:13Z</dcterms:created>
  <dcterms:modified xsi:type="dcterms:W3CDTF">2024-09-08T06:53:21Z</dcterms:modified>
</cp:coreProperties>
</file>