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1D6D6-B65C-4512-88DC-3CC1961A2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7F5C4-6BF0-48C2-9C96-61FB3F35B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E1C21-EB03-4DF6-AE88-7BFC87C48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F5A59-D3EA-4C6C-B423-FE233D779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456569-FFB6-440C-B29A-F206C4071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9CD1A-6DFB-48CB-85C4-BF4DC9672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8BC06-443C-446D-AC0F-8C2A21865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75D82-954D-4E42-8B21-5FB0B4623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6535B-1F16-4C3D-ACC9-00B9F39FA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59FF0-9D6B-48FC-81D4-F5446B0FB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CAD90-94DB-4857-8DAF-B2BCB3513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35045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2023年口腔医生业务水平总结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2023年口腔医生业务概况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口腔医生专业技能提升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患者教育与健康宣导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未来展望与改进措施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口腔医生在医疗体系中的重要地位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口腔医生作为医疗体系中的重要一环，负责诊断、预防和治疗口腔疾病，保障人们的口腔健康。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2023年口腔医疗行业的发展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随着社会经济的发展和人们健康意识的提高，口腔医疗行业在2023年取得了长足的进步，为口腔医生提供了更广阔的发展空间。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对2023年口腔医生的业务水平进行全面总结，分析其发展状况，为进一步提高口腔医生的专业水平提供参考。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通过对口腔医生业务水平的总结，有助于提升口腔医生的专业素养和服务质量，推动口腔医疗行业的健康发展。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2023年口腔医生业务概况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2023年口腔医生共接诊了12000名患者，较去年增长了15%。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诊疗人次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预防保健服务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全年共完成了500台口腔手术，其中复杂手术占比达到30%。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提供了1500次口腔预防保健服务，包括口腔检查、洁牙、窝沟封闭等。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业务量统计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通过问卷调查，95%的患者对医生的诊疗服务表示满意或非常满意。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全年共收到患者投诉5起，均得到了妥善处理，有效提升了患者满意度。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患者投诉处理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定期对患者进行回访，了解治疗效果和患者满意度，及时调整治疗方案。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患者回访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经过医生的治疗，各类口腔疾病的治愈率达到了90%。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在诊疗过程中，并发症的发生率控制在1%以下。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并发症发生率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经过治疗的患者中，复发率保持在5%以下。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复发率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口腔医生专业技能提升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数字化诊疗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随着科技的发展，数字化诊疗技术在口腔领域的应用越来越广泛，包括数字化影像、3D打印、CAD/CAM等技术，口腔医生需要不断学习和掌握这些新技术，提高诊疗效率和准确性。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微创技术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微创技术已经成为现代口腔医学的重要发展方向，口腔医生需要掌握各种微创手术技巧，如激光治疗、显微镜手术等，以减少患者痛苦和术后并发症。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疼痛控制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疼痛控制是口腔诊疗中非常重要的一环，口腔医生需要掌握各种疼痛控制方法，如局部麻醉、镇静技术等，以减轻患者痛苦和焦虑。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诊疗技术更新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学术交流与研讨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口腔医生应积极参加各类学术会议和研讨会，了解最新的学术进展和技术动态，与同行交流经验和心得。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发表学术论文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口腔医生应积极撰写学术论文，发表在国内外学术期刊上，提高自己的学术水平和知名度。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参与课题研究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口腔医生可以参与各类课题研究，包括基础研究和临床研究，以提高自己的研究能力和学术水平。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口腔医生之间可以互相分享自己的临床实践经验，包括诊疗经验和手术技巧等，以提高自己的诊疗水平。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对于一些疑难病例，口腔医生可以组织讨论会，共同探讨解决方案和经验教训，以提高自己的诊疗能力和手术技巧。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临床实践经验分享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疑难病例讨论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病例分享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https://d.book118.com/656235045123010100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2024-09-24T14:37:57.805</cp:lastPrinted>
  <dcterms:created xsi:type="dcterms:W3CDTF">2024-09-24T06:37:57Z</dcterms:created>
  <dcterms:modified xsi:type="dcterms:W3CDTF">2024-09-24T06:37:59Z</dcterms:modified>
</cp:coreProperties>
</file>