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0E1CE-F56B-4509-BC0F-ADC4651D7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178B0-9371-4D77-8F99-B16267D99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0705C-2C9A-4132-A7E0-EA91F752B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A3613-8A9E-46E2-BF57-CEAB77C86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7994F-5A6E-4A44-8DCF-801F0723C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28D32-3C3C-464A-82D0-2A51E9821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8F1C9-5046-4EA6-81C7-292AC1946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28671-2447-4188-BA2E-9BFD1198E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77BD5-06EA-41F8-AFD0-3F530E968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3D7D4-616F-4322-A69A-7513D4304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B1404-9445-4432-8EE3-5919F6AB4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41210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基因分析的基本策略课件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基因分析概述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基因分析的基本策略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基因测序策略详解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基因表达分析策略详解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基因变异分析策略详解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基因功能研究策略详解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基因分析的定义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它涉及到多个学科领域，如分子生物学、遗传学、生物信息学等，是现代生物学研究的重要手段之一。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基因分析是指通过一系列实验技术和方法，对生物体的基因组进行检测、分析和解读的过程。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通过基因分析，人们可以了解不同个体之间的遗传差异，为个性化医疗和精准医学提供有力支持。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基因分析还为农业、工业和环境等领域的研究和应用提供重要参考。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604" r="360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8" r="136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914" r="59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基因分析有助于揭示生物体的遗传特征、变异和进化关系，为人类认识生命本质和疾病发生发展机制提供重要依据。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5" b="28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36" b="97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基因分析的历史与发展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基因分析的历史可以追溯到20世纪初，当时科学家开始研究染色体的遗传规律。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随着分子生物学技术的发展，基因分析逐渐成为一种重要的研究手段。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近年来，随着高通量测序技术的出现和发展，基因分析的效率和准确性得到了极大提高，为大规模基因组学研究提供了有力支持。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基因分析的基本策略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全基因组测序、全外显子测序、目标区域测序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全基因组测序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对整个基因组的DNA进行测序，以获取完整的基因组信息。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全外显子测序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对基因组的外显子区域进行测序，以检测与疾病相关的突变和遗传变异。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目标区域测序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针对特定的基因或基因区域进行测序，以深入研究特定基因的功能和变异。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基因测序策略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RNA测序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微阵列分析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基因表达分析策略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31" b="11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531" r="75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转录组分析、RNA测序、微阵列分析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研究在特定条件下基因的表达水平，了解基因的表达模式和调控机制。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对RNA进行测序，以检测基因的表达水平和转录本变异。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利用微阵列芯片检测基因的表达水平，可用于大规模基因表达分析。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单核苷酸多态性分析、插入缺失分析、拷贝数变异分析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检测基因组中单个核苷酸的变异，包括单核苷酸变异和单核苷酸重复序列变异。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单核苷酸多态性分析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检测基因组中的插入和缺失突变，这些突变可能导致基因功能的改变。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插入缺失分析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检测基因组中的重复序列和染色体结构的变异，可能导致表型变异和疾病风险增加。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拷贝数变异分析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基因变异分析策略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https://d.book118.com/656241210111010032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2024-08-31T12:27:52.079</cp:lastPrinted>
  <dcterms:created xsi:type="dcterms:W3CDTF">2024-08-31T04:27:52Z</dcterms:created>
  <dcterms:modified xsi:type="dcterms:W3CDTF">2024-08-31T04:27:54Z</dcterms:modified>
</cp:coreProperties>
</file>