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A2A07-95E1-495E-9076-956FCE8FC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E4A94-DF98-481F-8779-4F9F20B60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AAB60-0BBF-49CD-BF6A-BC4B54C9B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984B0-37DD-43D3-A3C8-5C587F714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777917-F455-409D-860F-8E26620B9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8C4E9B-0DB9-48BA-AF53-21CB90965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E26DD1-9028-4526-B41B-6A04E4355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0CDD8-C823-47CD-A1CA-845BF0C99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391E7-ED44-40E1-94DD-7118EB757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5A949-F8F2-4244-B22A-366DBBDBB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8588B-416C-4E57-9255-F75CDD553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42030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学校安全培训爱与责任同行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安全意识培养与责任担当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校园安全环境与规章制度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突发事件应对与自救互救能力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网络安全教育与信息保护意识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心理健康关爱与成长陪伴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总结回顾与展望未来安全工作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安全意识培养与责任担当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通过提高安全意识，学生们能够更好地识别和预防潜在的危险，减少意外事故的发生。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防范意外事故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维护校园稳定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强化安全意识有助于学生自觉遵守安全规定，从而确保自己和他人的人身安全。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安全意识的培养有助于维护校园的安全稳定，为学生创造一个良好的学习和生活环境。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每个学生都应该对自己的安全负责，遵守校规校纪，不参与危险活动，遇到问题及时寻求帮助。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292" r="182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个人安全责任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学生之间应该相互关心、相互帮助，发现身边同学存在安全隐患时及时提醒或报告老师。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集体安全责任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学校的安全需要全体师生共同努力，大家应积极参与校园安全建设，共同维护一个和谐的校园环境。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共同维护校园安全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个人与集体安全责任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082" r="25082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学生在校园内应遵守交通规则，不乱穿马路、不闯红灯，保证自己和他人的交通安全。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学生应了解基本的防火知识，不乱扔烟蒂、不私拉乱接电线；同时保管好个人财物，不轻易将贵重物品留在教室或宿舍。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注意防火防盗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学生在交友过程中应谨慎选择，避免与不良分子接触，以免受到不良影响或卷入是非之中。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谨慎交友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学生应合理安排作息时间，避免熬夜、过度疲劳等状况影响自身安全与健康。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合理安排作息时间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培养良好安全习惯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校园安全环境与规章制度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制定完善的安全管理制度，明确各部门和人员的职责，确保安全管理工作的有效实施。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建立健全校园安全管理制度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定期检查、维护和更新校园内的安全设施，如消防器材、安全出口、应急照明等，确保其完好有效。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加强校园安全设施建设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定期组织人员对校园内进行全面的安全隐患排查，及时发现并整改存在的问题，消除安全隐患。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开展校园安全隐患排查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校园安全环境建设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遵守校规校纪重要性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维护校园秩序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校规校纪是维护校园秩序、保障学生安全的基础，遵守校规校纪有助于营造和谐、稳定的校园环境。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培养学生良好品德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遵守校规校纪不仅是对学生行为的约束，更是对学生品德的培养。通过遵守校规校纪，学生可以养成良好的行为习惯和道德品质。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促进学校发展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学校的发展需要全体师生的共同努力，遵守校规校纪可以增强师生的凝聚力和向心力，促进学校的可持续发展。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严格执行规章制度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对于违反规章制度的行为，必须严格按照相关规定进行处理，做到公正、公开、透明，维护规章制度的严肃性和权威性。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加强监管力度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建立健全监管机制，加强对规章制度执行情况的监督检查，及时发现问题并督促整改落实，确保规章制度的有效执行。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加强规章制度宣传教育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通过多种形式加强对规章制度的宣传教育，提高师生对规章制度的认知度和重视程度。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规章制度执行与监管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突发事件应对与自救互救能力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掌握火场逃生基本方法，如用湿毛巾捂住口鼻、低姿匍匐前进等；了解灭火器的使用方法，能够扑救初起火灾；知道如何报警并准确描述火情。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熟悉地震预警信号和应急疏散路线；掌握地震时避险方法，如寻找“生命三角区”、护住头颈等；了解震后自救与互救技巧，如保持冷静、保存体力、寻求救援等。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625" r="24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火灾、地震等紧急事件应对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19" r="334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17" r="329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保持冷静，判断形势；积极寻找逃生机会，不轻易放弃；合理利用身边资源，创造生存条件。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自救原则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及时报警并准确描述险情；在确保自身安全的前提下，积极救助他人；掌握基本急救技能，如止血、包扎、心肺复苏等。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互救方法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自救互救基本原则和方法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https://d.book118.com/656242030144010051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2024-09-17T13:25:32.977</cp:lastPrinted>
  <dcterms:created xsi:type="dcterms:W3CDTF">2024-09-17T05:25:32Z</dcterms:created>
  <dcterms:modified xsi:type="dcterms:W3CDTF">2024-09-17T05:25:35Z</dcterms:modified>
</cp:coreProperties>
</file>