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AD970-5230-4050-9627-7AB08372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B1F8A-8AA3-4073-915C-F01FB166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E0B1D-9B6F-471A-8F6B-B6C558AE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69C1F-1D18-426A-AD1D-602B85A9C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6F51B-B366-46AE-BF4E-F216C9A0F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F6AB65-D62E-48EE-A189-8E88694A2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A2ACA-4FC1-4E68-8E31-82EE047E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FBAA8-7A93-4DCC-B1CC-914BF98E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55917-2F23-4DAE-8C16-790AEA58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A94B-8057-4D12-B14D-E25C871D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B2253-B48E-403D-8D50-BBB1B20B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4204512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公司经营情况分析预测及工作举措汇报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行业趋势与市场预测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工作举措汇报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433" r="374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786" r="38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全面分析公司经营情况，预测未来发展趋势，提出工作举措，为公司决策提供参考。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当前市场竞争激烈，公司面临诸多挑战和机遇，需要全面了解市场、竞争对手和自身情况，制定科学合理的经营策略。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经营情况分析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包括财务指标、市场份额、产品销售情况等；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本次汇报涵盖公司过去一年的经营情况、市场及竞争对手分析、未来发展趋势预测以及工作举措等方面。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市场及竞争对手分析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包括市场规模、增长趋势、竞争格局以及主要竞争对手情况；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工作举措汇报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提出针对公司经营情况的具体工作举措，包括市场营销、产品研发、成本控制等方面。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基于市场和行业发展趋势，预测公司未来发展方向和潜在风险；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https://d.book118.com/656242045124010052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2024-09-18T23:18:50.244</cp:lastPrinted>
  <dcterms:created xsi:type="dcterms:W3CDTF">2024-09-18T15:18:50Z</dcterms:created>
  <dcterms:modified xsi:type="dcterms:W3CDTF">2024-09-18T15:18:52Z</dcterms:modified>
</cp:coreProperties>
</file>