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F27E6-E159-4DEC-B958-7829CC3B3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7AFD97-9547-4DA7-8A2F-2AFE95D04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57AFF3-E0BC-493E-860B-916464AAD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D823C4-4582-4DFC-BADB-561F874AC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813B59-A73C-4093-8DA9-53A27AD88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8CD1D8-FEF9-4CFD-9968-21AA6D9D1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3E9248-5A4F-40F2-8BD1-E2B35FD32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DB217-9F9B-46E8-837C-7DDE587FC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7481A7-6151-4914-B673-2342C42AD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426BB4-8F25-4A2D-B3DF-6A447B421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64682-5487-4A21-8F6F-230F36BFE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24215501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灌胶机行业市场需求与用户行为分析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灌胶机行业概述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灌胶机市场需求分析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灌胶机行业面临的挑战与机遇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灌胶机行业概述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44" r="21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灌胶机是一种自动化设备，用于将胶水或其他液体材料精确地注入到产品或部件中。它具有高效、精准、省时省力的特点，广泛应用于电子、汽车、医疗、航空航天等领域。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灌胶机通常采用高精度的注射系统、智能控制系统和材料循环系统，以确保注射的准确性和一致性。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灌胶机定义与特点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417" r="17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灌胶机行业的发展可以追溯到20世纪末，当时随着电子和汽车行业的快速发展，市场对高效、精准的液体注入设备的需求逐渐增加。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进入21世纪，随着技术的不断进步和市场的不断扩大，灌胶机行业得到了快速发展。各种新型灌胶机不断涌现，满足了不同领域和不同应用场景的需求。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灌胶机行业的发展历程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根据市场研究报告，全球灌胶机市场规模逐年增长，预计未来几年将继续保持增长态势。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随着电子、汽车、医疗等行业的不断发展，以及新材料的不断涌现，灌胶机在许多领域都有广泛的应用前景。同时，智能制造和工业自动化的趋势也将进一步推动灌胶机行业的发展。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灌胶机行业的市场规模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灌胶机市场需求分析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市场需求概述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灌胶机市场需求的增长主要得益于产品品质的提升、应用领域的拓展以及用户需求的多样化。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灌胶机市场需求呈现稳步增长态势，随着电子制造、汽车制造、新能源等行业的快速发展，灌胶机市场需求不断扩大。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62" b="26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709" b="570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673" b="136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市场需求驱动因素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电子制造行业发展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电子制造行业是灌胶机的主要应用领域之一，随着电子产品的不断升级换代，对灌胶机的需求也不断增加。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汽车制造行业发展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汽车制造过程中需要大量使用灌胶机进行密封、粘接等操作，随着汽车市场的不断扩大，对灌胶机的需求也不断增加。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新能源行业发展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新能源行业是灌胶机的另一个重要应用领域，太阳能光伏板、风力发电机等新能源产品的制造过程中需要大量使用灌胶机。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随着电子产品的不断升级换代，对灌胶机的需求也不断增加，主要集中在手机、电脑、电视等领域。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电子制造行业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汽车制造过程中需要大量使用灌胶机进行密封、粘接等操作，主要集中在发动机、底盘、车门等领域。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汽车制造行业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875" r="13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新能源行业是灌胶机的另一个重要应用领域，主要集中在太阳能光伏板、风力发电机等领域。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市场需求细分领域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https://d.book118.com/656242155013010053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2024-09-19T16:55:19.749</cp:lastPrinted>
  <dcterms:created xsi:type="dcterms:W3CDTF">2024-09-19T08:55:19Z</dcterms:created>
  <dcterms:modified xsi:type="dcterms:W3CDTF">2024-09-19T08:55:21Z</dcterms:modified>
</cp:coreProperties>
</file>