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BFD25-9BF9-4693-A0BA-AAD53ECDF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A1E98-A49A-422D-A5FF-3BA414BC2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F844A-751B-40B7-9622-1A32F8E6F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CB96F-45E2-4B10-986A-5A7199177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CB0427-161A-4B4E-8833-9E2CA54D1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316823-3096-495B-952E-705FB2F2F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D5774F-8A28-4B0C-AD47-8E1E8D3F3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7FDDA-E642-4832-91CB-A2DC0C60F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1D89B-31CB-4968-BF9A-78DA7A1EE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22262-8DDB-4953-9456-AA03D33A7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158C1-C811-4D67-BE18-BFAACEBE1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01111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火灾发生时的应对措施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火灾预防的案例分析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85" r="274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752" r="227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89" r="342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保护生命安全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火灾发生时，火势蔓延速度快，烟雾弥漫，容易造成人员窒息、中毒等危险，及时采取预防措施可以减少人员伤亡。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火灾是威胁人类生命安全的主要灾害之一，预防火灾可以有效减少火灾发生，降低人员伤亡。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98" b="19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保护财产安全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火灾会对人们的财产造成巨大损失，包括房屋、财产、生产设备等，预防火灾可以有效减少财产损失。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火灾预防措施的实施可以降低火灾发生的概率，从而减少财产损失，保障人们的经济利益。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火灾的发生会对社会稳定产生不良影响，如影响社会治安、造成社会恐慌等，预防火灾可以维护社会稳定。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火灾预防措施的实施可以提高社会整体的安全水平，增强人们对社会的信任感，促进社会的和谐发展。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55" r="7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明确各级人员防火安全职责，制定防火安全检查、隐患整改等制度，确保各项防火安全工作有章可循。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根据单位实际情况，制定火灾应急预案，明确应急组织、人员、流程和责任，提高火灾应对能力。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建立防火安全制度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建立火灾应急预案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制定防火安全规章制度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43" r="291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对消防设施进行定期检查，确保其完好有效，及时发现并处理问题。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定期检查消防设施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确保消防通道畅通无阻，无杂物堆放，及时清理障碍物。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定期检查消防通道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定期进行消防安全检查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根据场所特点，选择合适的灭火器类型和数量，并定期检查其压力和有效性。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配备灭火器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在重要场所安装火灾报警系统，及时发现火情并采取措施。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安装火灾报警系统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配备消防设施和器材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宣传消防知识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通过宣传栏、海报等形式，向员工宣传消防知识和技能，提高员工自防自救能力。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组织消防培训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定期组织员工参加消防培训，学习灭火器使用、疏散逃生等技能，并进行演练和考核。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开展消防宣传和培训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确保火源远离易燃物品，使用完火源后及时关闭，并定期检查火源设备是否完好。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火源管理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危险品标识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将易燃物品存放在安全的地方，避免阳光直射和高温，远离火源和热源。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对易燃、易爆、有毒等危险品进行明确标识，并告知相关人员注意安全。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注意火源和易燃物品的管理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https://d.book118.com/657001111024006033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2024-09-06T08:18:43.223</cp:lastPrinted>
  <dcterms:created xsi:type="dcterms:W3CDTF">2024-09-06T00:18:43Z</dcterms:created>
  <dcterms:modified xsi:type="dcterms:W3CDTF">2024-09-06T00:18:45Z</dcterms:modified>
</cp:coreProperties>
</file>