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641D81-9772-41C8-AFB5-3F5A20998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E7BC9-D2F4-40FA-AF31-32C9E3ABCE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A7A785-A973-4CFE-94A9-6D168621E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DB9B5C-1615-423D-A4F6-A9086CBE1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19029C-5A62-4151-A10E-D85CD8DFDE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ACE880-19CC-45B8-82B5-338AC70F24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64F72A-2A6F-48FD-B005-2E31A12C28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D5535-B541-47AC-A4B8-5832182BF0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6F063B-2C18-415E-AF92-129A6B938B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0A9F3E-0385-459C-A45C-9B28BC72C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BFE5E3-6239-493F-ADC9-84584BCE7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0306114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生态系统中的信息传递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信息传递的种类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物理信息传递的例子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化学信息传递的例子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行为信息传递的例子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信息传递在生态系统中的重要性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信息传递的未来研究方向</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指生物之间或生物与环境之间通过某些方式传递、交换和共享信息的过程。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物理、化学、行为和遗传信息传递等。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信息传递的定义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信息传递方式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信息传递</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信息传递有助于生物种群之间的相互识别、交流和协作，维持生态平衡。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生物种群调节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信息传递有助于生物适应环境变化，促进生物多样性的保护和维持。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生物多样性保护</a:t>
            </a:r>
          </a:p>
        </p:txBody>
      </p:sp>
      <p:pic>
        <p:nvPicPr>
          <p:cNvPr id="10" name="Picture 10"/>
          <p:cNvPicPr>
            <a:picLocks noChangeAspect="1"/>
          </p:cNvPicPr>
          <p:nvPr/>
        </p:nvPicPr>
        <p:blipFill>
          <a:blip r:embed="rId3"/>
          <a:srcRect t="7875" b="7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信息传递有助于生物之间的相互制约和协同进化，增强生态系统的稳定性。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生态系统稳定性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信息传递在生态系统中的作用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信息传递的种类</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242" b="1024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物理信息传递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声波传递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动物通过声波传递信息，如鸟类鸣叫、昆虫振翅等。声波可以传递距离远，且不受障碍物限制。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光线传递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生物通过感知光线变化来传递信息，如植物叶子受到光照后会进行光合作用，动物则通过视觉感知环境变化。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电磁波传递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生物体释放的电磁波可以传递信息，如某些鱼类和昆虫能够感知地球磁场变化进行导航。</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175" b="41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生物通过释放和感知气味分子来传递信息，如昆虫释放性引诱剂吸引异性交配，动物通过尿液标记领地等。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气味传递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生物通过分泌激素来调节自身生理活动和行为，如动物在繁殖季节分泌荷尔蒙促进繁殖行为。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激素传递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生物体具有化学感受器，能够感知环境中化学物质的变化，如鱼类通过感知水中的化学物质变化来寻找食物和逃避天敌。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化学感受器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化学信息传递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动物通过肢体语言来传递信息，如鸟类展示鲜艳羽毛吸引异性、蜜蜂跳“摇摆舞”指示蜜源位置等。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肢体语言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社会行为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292" r="16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模仿行为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042" r="12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动物通过社会行为来传递信息，如蜜蜂通过分工合作建造蜂巢、狼群合作捕猎等。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动物通过模仿其他生物的行为来传递信息，如某些鸟类模仿猛禽的叫声以驱赶天敌。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行为信息传递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物理信息传递的例子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874" r="2087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声波传递是物理信息传递的一种方式，通过声音的传播来传递信息。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在自然界中，许多动物利用声波传递信息，如鸟类通过歌唱来标记领地和吸引异性，昆虫通过振翅发出声音进行通讯。声波传递对于动物之间的相互识别、交流和协作具有重要意义。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声波传递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66" b="556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颜色和图案传递是通过视觉信号传递信息的一种方式。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物界中，许多生物具有独特的颜色和图案，用于警告、伪装、标识或吸引配偶等。例如，某些鱼类通过鲜艳的色彩来警告掠食者，或是吸引异性；而某些昆虫则通过模仿其他有毒或不好吃的物种的外观来进行伪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颜色和图案传递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电磁波传递是利用电磁波传递信息的一种方式，包括无线电波、微波等。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在自然界中，一些生物能够利用电磁波进行通讯，如某些深海鱼类能够发出和接收微弱的电信号来识别同伴或寻找食物。此外，某些植物和微生物也能通过电磁波进行信息传递，以实现生命活动中的协调与合作。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电磁波传递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化学信息传递的例子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气味传递是化学信息传递的一种方式，通过释放和感知气味分子来进行信息交流。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在生态系统中，许多生物能够释放特定的气味分子来吸引异性、标记领地或警告其他生物。例如，一些昆虫会释放特定的气味来吸引异性进行繁殖；而一些动物则会释放臭气来驱赶其他动物或作为防御机制。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气味传递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https://d.book118.com/657003061146006042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2024-09-16T06:55:51.143</cp:lastPrinted>
  <dcterms:created xsi:type="dcterms:W3CDTF">2024-09-15T22:55:51Z</dcterms:created>
  <dcterms:modified xsi:type="dcterms:W3CDTF">2024-09-15T22:55:53Z</dcterms:modified>
</cp:coreProperties>
</file>