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6BBA7-3172-438D-BD15-0090857B0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86F36-0C2C-4229-955B-C18B89E41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CB3BD-EE8E-4E17-9FD1-AE665890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FF6B0-7F22-4790-AF47-6218CEF87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EFFD64-567E-4688-90D5-82C7151A0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9DA9CE-BAF4-475B-A76B-28BDDF883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38E50-DB76-4549-8114-8C19C44E1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7F996-74CB-438A-8D63-0B7E0A470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C240B-1711-46FF-A71A-190D08969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8F3BE-881A-4D2A-9F17-7CBF289F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76C1E-F34D-428E-A016-04EC2414C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05151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第六讲库存管理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库存优化与降低成本措施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库存风险管理与应对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71" b="24471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41" b="2044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确保库存物品数量合理、质量可靠、供应及时，降低库存成本，提高企业经济效益。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库存管理是指对生产、流通领域中各种物品、产成品以及其他资源进行预测、计划、执行和控制，使其保持合理水平，以实现企业目标的一系列管理活动。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757" b="8757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合理的库存管理能够确保生产所需原材料、零部件的及时供应，避免生产中断或延误。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通过科学的库存规划和控制，可以减少资金占用、降低库存积压和报废风险，从而降低库存成本。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确保产品供应的连续性和稳定性，及时满足客户需求，提高客户满意度和忠诚度。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主要依赖经验和直觉进行库存决策，缺乏科学的方法和工具支持。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20世纪初，随着工业革命的推进和企业管理理论的发展，经典库存管理理论逐渐形成，包括经济订货批量模型（EOQ）、报童模型等。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20世纪80年代以来，随着信息技术和供应链管理的快速发展，现代库存管理逐渐兴起，强调供应链协同、信息共享和实时决策。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未来库存管理将更加注重智能化、数据驱动和可持续发展，借助人工智能、大数据等先进技术实现精准预测和智能决策。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经典库存管理理论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现代库存管理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未来库存管理趋势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库存分类与策略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原材料库存控制方法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采用经济批量订货模型、定期订货模型等方法进行原材料库存控制。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指企业为生产产品而储备的各种原料、材料、辅助材料、燃料、动力、包装物、低值易耗品等的总称。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原材料库存管理目标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确保生产所需原材料的及时供应，降低库存成本，提高资金周转率。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原材料库存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25" b="28525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999" b="2599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在制品库存定义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指企业生产过程中，处于加工、装配、检验等阶段尚未完成的产品。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在制品库存管理目标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确保生产过程的连续性和稳定性，降低在制品库存成本，提高生产效率。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在制品库存控制方法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采用生产进度控制、生产均衡化等方法进行在制品库存控制。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在制品库存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产成品库存管理目标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确保销售所需产成品的及时供应，降低库存成本，提高客户满意度。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产成品库存控制方法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采用销售预测、安全库存设置等方法进行产成品库存控制。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产成品库存定义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指企业已完成全部生产过程并已验收入库，可以按照合同规定的条件送交订货单位，或者可以作为商品对外销售的产品。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产成品库存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库存策略制定步骤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包括确定库存管理目标、分析库存影响因素、选择适当的库存控制方法、制定具体的库存策略等步骤。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常见的库存策略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包括ABC分类法、JIT（准时制）库存管理、VMI（供应商管理库存）等策略。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库存策略定义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指企业为达到库存管理目标而制定的一系列规则、方法和措施的总称。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3403" b="340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当库存量下降到某一预定数值（订货点）时，立即发出订货请求，以补充库存。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经济批量法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通过平衡采购进货成本和库存持有成本，确定一个最优的订货数量，使得总成本最小。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589" r="7589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按照固定的时间间隔进行库存盘点，并发出订货请求，补充至目标库存水平。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根据历史销售数据和预测需求，动态调整订货周期和订货量，以适应市场变化。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固定周期订货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变动周期订货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中等价值、中等数量的物品，采取一般性的管理措施。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高价值、低数量的物品，需要重点管理和精确控制。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低价值、高数量的物品，采取简化的管理措施，以降低管理成本。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https://d.book118.com/657005151015006042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2024-09-15T05:35:19.340</cp:lastPrinted>
  <dcterms:created xsi:type="dcterms:W3CDTF">2024-09-14T21:35:19Z</dcterms:created>
  <dcterms:modified xsi:type="dcterms:W3CDTF">2024-09-14T21:35:21Z</dcterms:modified>
</cp:coreProperties>
</file>