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86A93-4930-413D-910A-7C2F0CF8D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6DCB4-29E2-4CD4-8885-9CB051B6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A43DC-CEB2-4B30-B6FF-9A2391E2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FE512-17FA-4632-BB6F-51DFDD24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03A31-3163-4C45-8BAD-8CB2B123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3F3A6-586F-4C05-A2A0-125B6050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CF277-16FF-49AE-BFCF-5C17730F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A6FC0-9B97-483A-90EB-E984C1BD3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681C7-CCF6-411A-98CA-ADC19630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77BE-A8D1-41CD-964F-29AD60CA2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D68C3-E5BD-44FA-B874-20E31E93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12111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科手术术后护理PPT\n## 1.眼科手术术后护理概述\n### 1.1眼科手术种类及术后护理的重要性\n### 1.2术后护理的目标和基本原则\n### 1.3患者教育及心理护理的作用\n## 2.眼科手术术后护理的具体措施\n### 2.1术后疼痛及不适的护理\n### 2.2眼部清洁与感染的预防\n### 2.3眼部药物的使用及注意事项\n## 3.眼科手术术后的常见并发症及护理\n### 3.1术后出血及淤血的预防和处理\n### 3.2术后感染及炎症的预防和处理\n### 3.3术后视力恢复的观察与评估\n## 4.眼科手术术后的特殊护理需求\n### 4.1儿童眼科手术术后的护理特点\n### 4.2老年眼科手术术后的护理特点\n### 4.3低视力患者眼科手术术后的护理特点\n## 5.眼科手术术后护理的家属配合与指导\n### 5.1家属在术后护理中的角色与作用\n### 5.2家属如何协助患者进行眼部护理\n### 5.3家属的心理疏导与支持\n## 6.眼科手术术后护理的质量评估与持续改进\n### 6.1术后护理质量的评价标准与方法\n### 6.2术后护理中的问题识别与改进措施\n### 6.3持续护理教育与培训的重要性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眼科手术术后护理PPT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眼科手术术后护理概述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眼科手术种类繁多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白内障手术、青光眼手术、视网膜手术等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每种手术的术后护理需求不同</a:t>
                </a:r>
                <a:endParaRPr/>
              </a:p>
            </p:txBody>
          </p:sp>
          <p:sp>
            <p:nvSpPr>
              <p:cNvPr id="22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促进患者视力恢复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</p:txBody>
          </p:sp>
          <p:sp>
            <p:nvSpPr>
              <p:cNvPr id="23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术后护理与手术效果密切相关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良好的术后护理可以降低手术失败率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加速患者康复进程</a:t>
                </a:r>
                <a:endParaRPr/>
              </a:p>
            </p:txBody>
          </p:sp>
          <p:sp>
            <p:nvSpPr>
              <p:cNvPr id="23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眼科手术种类及术后护理的重要性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术后护理的目标和基本原则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保护视力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严密观察病情变化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加强心理护理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患者教育的重要性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提高患者对疾病的认识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增强患者对术后护理的信心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促使患者积极配合护理工作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心理护理的作用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增强患者战胜疾病的信心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提高患者对护理工作的满意度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患者教育及心理护理的作用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眼科手术术后护理的具体措施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术后疼痛及不适的护理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术后疼痛的原因及处理方法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疼痛评估及处理措施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不适的护理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头痛、头晕的护理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睡眠障碍的护理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眼部清洁的重要性</a:t>
                </a:r>
                <a:endParaRPr/>
              </a:p>
            </p:txBody>
          </p:sp>
          <p:sp>
            <p:nvSpPr>
              <p:cNvPr id="2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保持眼部舒适度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眼部清洁的方法及注意事项</a:t>
                </a:r>
                <a:endParaRPr/>
              </a:p>
            </p:txBody>
          </p:sp>
          <p:sp>
            <p:nvSpPr>
              <p:cNvPr id="2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眼部清洁液的选择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清洁频率及方法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清洁过程中的注意事项</a:t>
                </a:r>
                <a:endParaRPr/>
              </a:p>
            </p:txBody>
          </p:sp>
          <p:sp>
            <p:nvSpPr>
              <p:cNvPr id="2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眼部清洁与感染的预防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眼部药物的使用及注意事项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眼部药物的种类及作用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抗生素眼药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抗炎眼药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缩瞳眼药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药物的作用及使用方法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眼部药物使用的注意事项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药物使用时机及剂量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药物使用过程中的观察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药物过敏反应的预防及处理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眼科手术术后的常见并发症及护理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术后出血的原因及预防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手术创伤引起的出血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患者自身因素引起的出血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出血的预防措施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术后淤血的护理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淤血的原因及处理方法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护理措施及注意事项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术后出血及淤血的预防和处理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术后感染的原因及预防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手术过程中的感染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患者自身因素引起的感染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感染的预防措施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术后炎症的处理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炎症的原因及处理方法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护理措施及注意事项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术后感染及炎症的预防和处理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术后视力恢复的观察与评估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视力恢复的观察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视力恢复的时间及过程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视力恢复过程中的异常表现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视力恢复的评估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视力恢复的评估方法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评估结果及分析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https://d.book118.com/657012111050006043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眼科手术术后护理PPT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2024-09-17T01:26:05.913</cp:lastPrinted>
  <dcterms:created xsi:type="dcterms:W3CDTF">2024-09-16T17:26:05Z</dcterms:created>
  <dcterms:modified xsi:type="dcterms:W3CDTF">2024-09-16T17:26:07Z</dcterms:modified>
</cp:coreProperties>
</file>