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9BB5E-C2DA-4EBB-AB05-7DAF30F1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BA17A-38CC-44C7-B27C-E2A813B6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DCC3D-0C52-4667-AD9D-DDA38013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492F7-24F0-4B91-B698-D4ACABC88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7635F-2504-4024-A840-8BDA9E81C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5B1EE-DFB3-41DA-BF26-4681AA88D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B85FE-2BC0-4CC8-A96A-EFBDEE65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3A56D-923D-48C6-84D9-A6B6D736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1E309-AE18-4714-B3B0-CA06C675F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8D00-019E-4C80-9622-67F277EE4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63A4A-EF70-4328-BFCB-E75830B8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4014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从化荔枝网络营销策略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从化荔枝产品分析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从化荔枝是一种具有独特品质和口感的水果，具有较高的营养价值和市场潜力。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随着互联网的普及和电子商务的快速发展，网络营销成为农产品销售的重要渠道。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通过有效的网络营销策略，可以提升从化荔枝的品牌知名度和美誉度，吸引更多消费者。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网络营销能够突破地域限制，拓展从化荔枝的销售渠道，扩大市场份额。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网络营销能够降低交易成本，提高销售效率，增加果农收益。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从化荔枝产品分析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从化荔枝果大核小，色泽鲜艳，肉厚质实，味甜香浓。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品质优良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新鲜度高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从化荔枝拥有多个品种，如糯米糍、桂味、妃子笑等，满足不同消费者的口味需求。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从化地处北回归线附近，气候温暖湿润，有利于荔枝的生长和保鲜。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满足广州及周边地区消费者对新鲜、高品质荔枝的需求。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本地市场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通过网络营销，将从化荔枝推广至全国，吸引更多消费者。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全国市场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通过跨境电商平台，开拓国际市场，提升从化荔枝的国际知名度。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与广州及周边地区的荔枝进行竞争，需要突出从化荔枝的品质和特色。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本地竞争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全国范围内有大量荔枝产地，需要加大品牌宣传和市场营销力度。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全国竞争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国际市场上的荔枝品种和品质各异，需要提高从化荔枝的国际竞争力。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跨国竞争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网络营销策略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通过社交媒体平台与用户进行互动，回答用户问题，收集用户反馈，增强用户粘性。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与其他知名品牌或意见领袖进行合作，通过他们的影响力推广从化荔枝，扩大品牌知名度。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建立社交媒体平台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在主流社交媒体平台上建立官方账号，如微博、微信、抖音等，用于发布关于从化荔枝的最新动态和活动信息。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25" b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创作有关从化荔枝种植、品种、口感等方面的优质内容，吸引用户关注。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创作高质量内容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通过讲述从化荔枝背后的故事，如种植过程、果农的辛勤付出等，增加产品的情感价值。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采用图文、视频、直播等形式展示从化荔枝的特点和优势，满足不同用户的需求。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发布形式多样化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外链建设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与其他相关网站建立外部链接，增加从化荔枝网站的权威性和可信度。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在网站和内容中合理使用关键词，提高从化荔枝在搜索引擎中的排名。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优化网站结构，提高网站加载速度和用户体验，有利于搜索引擎抓取和排名。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https://d.book118.com/657014014033006044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2024-09-18T10:46:53.088</cp:lastPrinted>
  <dcterms:created xsi:type="dcterms:W3CDTF">2024-09-18T02:46:53Z</dcterms:created>
  <dcterms:modified xsi:type="dcterms:W3CDTF">2024-09-18T02:46:55Z</dcterms:modified>
</cp:coreProperties>
</file>