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A8AC0-CF3B-4594-BDF6-F4D9E0DB9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5C6CA-7B7E-453D-A291-A17A4FF5C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9FD08-7052-4CA5-AF81-76B08DF30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54788-AF4D-462A-B537-8212C2A53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1EA79-B319-4940-8B45-BFCD8E0D6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0FEA80-D6C5-4AA5-BC91-A2D168579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8D108-8B77-4504-A7B5-F00CC8076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ED90B-2F0C-4EA4-9DD3-1AD908C55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C9219-12AF-4365-9D8A-0B577406E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E2CE6-1D92-48E8-B99D-0913B24BA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77263-F14C-46AF-82BF-CE15BB38F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1506205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数形结合法应用ppt课件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数形结合法的基本原理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数形结合法的优势与局限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数形结合法的教学策略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数形结合法是一种将数学与图形相结合的方法，通过将抽象的数学概念和问题转化为直观的图形形式，帮助理解和解决数学问题。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形结合法是一种常用的数学方法，它将抽象的数学概念和问题与直观的图形相结合，通过图形的形状、大小、位置和变化等方式，将抽象的数学信息转化为具体的图形信息，从而更直观地呈现数学问题的本质和内在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数形结合法的定义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数形结合法的起源可以追溯到古代数学，随着数学的发展和应用的广泛，数形结合法的理论和应用不断完善和丰富。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的思想起源于古代数学，如中国的勾股定理和西方的欧几里得几何学。随着数学的发展，数形结合法的理论和应用逐渐丰富和完善，如解析几何、函数图像、微积分等领域的广泛应用。在现代数学中，数形结合法已经成为解决数学问题的重要手段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数形结合法的历史与发展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数形结合法在各个数学领域都有广泛的应用，如代数、几何、概率统计等。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在代数领域的应用包括解方程、不等式、函数性质等；在几何领域的应用包括图形变换、解析几何、立体几何等；在概率统计领域的应用包括数据可视化、统计分析等。此外，数形结合法在物理、化学、工程等领域也有广泛的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数形结合法的应用领域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94" r="14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数形结合法通过图形直观地表达数学概念和关系，使抽象的数学问题变得形象化，方便理解和分析。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严谨表述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数形结合法将图形的性质和变化用数学语言进行描述，使得图形的数学特征得以严谨的表述。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相互印证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数形结合法能够实现图形与数学表达式之间的相互转换，通过比较和验证，可以更深入地理解数学概念和问题。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数形转换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数形结合法的应用实例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https://d.book118.com/657015062051006035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2024-09-09T16:54:13.094</cp:lastPrinted>
  <dcterms:created xsi:type="dcterms:W3CDTF">2024-09-09T08:54:13Z</dcterms:created>
  <dcterms:modified xsi:type="dcterms:W3CDTF">2024-09-09T08:54:14Z</dcterms:modified>
</cp:coreProperties>
</file>