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324A8-3997-4041-A953-A8F16313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5FA25-9C85-467E-A0FE-71556D46E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1C7D6-3279-413A-8249-3E1957D89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9A388-82D7-40DB-82F6-42B43ACB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FC0DC-0EEC-46EB-9891-B26A65D2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051EE-73BD-493C-BB59-BCC7D7C9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1591C-6E5B-4A0C-8F5A-CAB392E2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553A2-A2B0-414D-8F86-70C60F185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7F777-1C39-400D-9957-B159730C0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EBB80-C73B-40F1-9C8C-2F7ADA62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6B348-4717-4974-8868-7DFE9C863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15155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护理查房PPT临床表现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临床表现的观察与评估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护理查房中常见问题的处理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护理查房是护理工作中对病人进行评估、诊断、计划、实施和评价的过程，是护士对病人进行全面了解和评估的一种方法。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通过护理查房，护士可以了解病人的病情、护理需求和护理效果，为病人提供更加全面、专业的护理服务，同时提高护士的专业技能和综合素质。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通过护理查房，护士可以及时发现和解决病人的护理问题，提高护理效果和质量。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护理查房是护士学习和实践的重要平台，可以提高护士的专业技能和综合素质，促进其成长和发展。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促进护士成长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通过护理查房，护士可以更加全面地了解病人的需求和问题，提供更加贴心、专业的护理服务，从而提高病人的满意度。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对护理效果进行评价，及时调整和改进护理计划，确保病人得到最佳的护理服务。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按照计划实施护理措施，持续监测病人的情况。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制定详细的护理计划，明确护理目标、措施和预期效果。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护士通过观察、询问、检查等方式全面了解病人的病情、护理需求和护理效果。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根据评估结果，确定病人的护理问题和需要采取的护理措施。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临床表现的观察与评估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观察患者是否有发热或体温过低的情况，记录体温变化情况。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评估患者的心率是否正常，是否有心律失常或脉搏异常的情况。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观察患者的呼吸频率、深度和节奏是否正常，是否有呼吸困难或呼吸衰竭的情况。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监测患者的血压情况，评估是否有低血压或高血压的情况。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8720" r="1872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观察患者是否有疼痛、恶心、呕吐、腹泻、便秘等不适症状，记录症状的性质、程度和持续时间。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观察患者的意识状态、语言能力、肢体活动情况等，评估患者是否有神经系统功能障碍。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注意观察患者的皮肤颜色、温度、湿度及弹性，是否有水肿、出血点、黄疸等情况。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注意观察患者的循环系统状况，如面色、唇色、指甲颜色等，评估患者是否有循环系统功能障碍。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症状和体征的观察与记录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评估患者的日常生活能力，如穿衣、洗漱、进食、如厕等自理能力是否正常。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了解患者的工作和休闲活动情况，评估患者的社会功能和日常生活能力。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患者自理能力和日常生活能力的评估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通过交流和观察，评估患者的认知能力，如记忆力、注意力、判断力等是否正常。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注意观察患者的情绪状态，评估患者是否有焦虑、抑郁等心理问题，了解患者的心理需求和困扰。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患者认知和心理状态的评估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https://d.book118.com/657015155153006034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2024-09-08T21:56:50.519</cp:lastPrinted>
  <dcterms:created xsi:type="dcterms:W3CDTF">2024-09-08T13:56:50Z</dcterms:created>
  <dcterms:modified xsi:type="dcterms:W3CDTF">2024-09-08T13:56:52Z</dcterms:modified>
</cp:coreProperties>
</file>