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410230-B3C6-4D99-AB89-C499F6851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5A7F50-5853-4856-9EFB-0C0B6AF10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F499E9-E989-4CF0-AB67-C195BEFEB5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7D9B91-3609-499B-B009-ACEAC675A2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418D8F-82B8-4282-9168-96935C1E84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55AAD9-FC61-4494-960F-C4DFE74054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8BAF75-9A20-40D9-9A03-4DD8783EF5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98226D-9CF9-40B4-93AE-92C9D4D490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CB556E-C8C7-4D77-ADC5-59E83D5BCD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BBEAC3-B933-420D-8B89-280E8D493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9F92F-C8AD-474D-9AF2-7738EBB0A5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01603200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仓储企业安全生产风险分级管控与隐患排查治理的安全管理责任</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仓储企业安全生产风险分级管控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安全管理责任体系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监督检查与考核评价机制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明确仓储企业安全生产风险分级管控与隐患排查治理的安全管理责任，提高仓储企业安全生产水平，保障员工人身安全和财产安全。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随着物流行业的快速发展，仓储企业规模不断扩大，安全生产风险也随之增加。为了有效预防和减少安全事故的发生，需要建立完善的安全管理体系，明确各级管理人员的安全管理责任。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6784" r="26784"/>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包括企业规模、仓储设施、人员配备等基本情况。</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仓储企业基本情况</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对仓储企业存在的安全生产风险进行识别、评估、分级，并制定相应的管控措施。</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安全生产风险分级管控情况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对仓储企业存在的安全隐患进行定期排查，及时发现并整改存在的安全问题。</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隐患排查治理情况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检查仓储企业是否建立完善的安全管理制度和操作规程，并得到有效执行。</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安全管理制度和操作规程执行情况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仓储企业安全生产风险分级管控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建立完善的风险识别机制，对仓储企业的各类潜在风险进行全面排查和识别，包括设备设施、作业环境、人员操作等方面。</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制定科学的风险评估标准和方法，对识别出的风险进行定量或定性评估，确定风险等级和影响程度。</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229" b="322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建立风险评估档案，对各类风险进行记录和管理，为后续的风险管控和隐患排查提供依据。</a:t>
            </a:r>
          </a:p>
        </p:txBody>
      </p:sp>
      <p:pic>
        <p:nvPicPr>
          <p:cNvPr id="10" name="Picture 10"/>
          <p:cNvPicPr>
            <a:picLocks noChangeAspect="1"/>
          </p:cNvPicPr>
          <p:nvPr/>
        </p:nvPicPr>
        <p:blipFill>
          <a:blip r:embed="rId4"/>
          <a:srcRect t="10834" b="1083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重大风险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较大风险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一般风险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低风险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风险分级标准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可能导致重大人员伤亡或财产损失，需立即采取管控措施并报告相关部门。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可能导致一般人员伤亡或财产损失，需采取适当的管控措施并加强监管。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可能导致较大人员伤亡或财产损失，需制定详细的管控计划并限期整改。</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可能导致轻微人员伤亡或财产损失，需保持关注并采取必要的预防措施。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针对不同的风险等级，制定相应的管控措施，包括工程技术措施、管理措施、教育培训措施和应急处置措施等。</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建立风险管控台账，对各项管控措施的实施情况进行记录和跟踪，确保措施的有效执行。</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风险管控措施</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对于重大风险和较大风险，需制定专门的风险管控方案，明确责任部门、责任人、管控措施、完成时限等，确保风险得到有效控制。</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定期对风险管控效果进行评估和审查，及时发现和解决存在的问题，持续改进和完善风险管控体系。</a:t>
            </a:r>
            <a:endParaRPr lang="en-US" sz="1100"/>
          </a:p>
        </p:txBody>
      </p:sp>
      <p:pic>
        <p:nvPicPr>
          <p:cNvPr id="28" name="Picture 28"/>
          <p:cNvPicPr>
            <a:picLocks noChangeAspect="1"/>
          </p:cNvPicPr>
          <p:nvPr/>
        </p:nvPicPr>
        <p:blipFill>
          <a:blip r:embed="rId2"/>
          <a:srcRect l="17625" r="17625"/>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l="13792" r="13792"/>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隐患排查治理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隐患排查方法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常规检查法</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通过定期或不定期的巡查、抽查等方式，对仓库设施、设备、作业环境等进行全面检查，及时发现潜在的安全隐患。</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专项检查法</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针对某一特定环节、设备或作业活动进行深入细致的检查，如电气安全专项检查、消防安全专项检查等。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季节性检查法</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根据不同季节的气候特点和安全生产需要，进行有针对性的检查，如夏季防暑降温检查、冬季防火防冻检查等。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节假日检查法</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在节假日前后进行安全检查，确保节假日期间的安全生产工作得到有效保障。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504" b="2450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455" b="845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隐患治理措施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立即整改</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对于排查出的重大安全隐患，必须立即采取果断措施进行整改，确保及时消除事故隐患。</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限期整改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对于一般安全隐患，应根据隐患的性质和危害程度，制定整改计划和措施，明确整改期限和责任人，确保按期完成整改任务。</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停产停业整改</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对于存在严重安全隐患且无法保障安全生产的仓储企业，应依法依规采取停产停业措施进行整改，直至消除安全隐患后方可恢复生产。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采用定性和定量相结合的方法进行评估，包括专家评估、安全检查表评估、风险评估等。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评估方法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评估结果运用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主要评估隐患治理措施的实施情况、治理效果及存在的问题等。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根据评估结果，及时调整和完善隐患排查治理工作方案和措施，提高仓储企业安全生产管理水平。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https://d.book118.com/657016032006006043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2024-09-16T15:43:29.865</cp:lastPrinted>
  <dcterms:created xsi:type="dcterms:W3CDTF">2024-09-16T07:43:29Z</dcterms:created>
  <dcterms:modified xsi:type="dcterms:W3CDTF">2024-09-16T07:43:31Z</dcterms:modified>
</cp:coreProperties>
</file>