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1049245"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1049246"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2AB460-6DC1-43FA-AFA5-224E8A493597}" type="datetimeFigureOut">
              <a:rPr lang="zh-CN" altLang="en-US" smtClean="0"/>
              <a:t/>
            </a:fld>
            <a:endParaRPr lang="zh-CN" altLang="en-US"/>
          </a:p>
        </p:txBody>
      </p:sp>
      <p:sp>
        <p:nvSpPr>
          <p:cNvPr id="1049247"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1049248"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9249"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1049250"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436634-5C8E-4137-A8D3-3D8B777E176E}"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idx="2"/>
          </p:nvPr>
        </p:nvSpPr>
        <p:spPr/>
      </p:sp>
      <p:sp>
        <p:nvSpPr>
          <p:cNvPr id="3" name="文本占位符 2"/>
          <p:cNvSpPr txBox="1">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3054035-E9D7-401E-AB15-E27DE7AC60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2AC4C4-9BA8-4EF9-BCF6-61F1F7D93A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649E8C-4891-4747-B750-A788D156CC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335F28-6F4E-4BD9-BF67-48A74615E1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B2EB2B3-0A5D-4096-B19D-2F9ED25B48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C00B11-F862-4839-B882-9ED13CAC7A8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CFED740-9518-451C-897B-01ECECCA88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6F2415-DEE1-416A-ABED-90D8B86B16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807DE3-68AA-49A8-8AA6-F4BB686D5F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20BA60-B465-45D0-9CEE-992DAD9F42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4D6512-3EC9-4DB5-9DE0-359AE89DD9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1048581"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1048582"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583" name="日期占位符 3"/>
          <p:cNvSpPr>
            <a:spLocks noGrp="1"/>
          </p:cNvSpPr>
          <p:nvPr>
            <p:ph type="dt" sz="half" idx="10"/>
          </p:nvPr>
        </p:nvSpPr>
        <p:spPr/>
        <p:txBody>
          <a:bodyPr/>
          <a:lstStyle/>
          <a:p>
            <a:fld id="{0ED95D5A-E4CC-4319-B765-C29A478F58A3}" type="datetimeFigureOut">
              <a:rPr lang="zh-CN" altLang="en-US" smtClean="0"/>
              <a:t/>
            </a:fld>
            <a:endParaRPr lang="zh-CN" altLang="en-US"/>
          </a:p>
        </p:txBody>
      </p:sp>
      <p:sp>
        <p:nvSpPr>
          <p:cNvPr id="1048584" name="页脚占位符 4"/>
          <p:cNvSpPr>
            <a:spLocks noGrp="1"/>
          </p:cNvSpPr>
          <p:nvPr>
            <p:ph type="ftr" sz="quarter" idx="11"/>
          </p:nvPr>
        </p:nvSpPr>
        <p:spPr/>
        <p:txBody>
          <a:bodyPr/>
          <a:lstStyle/>
          <a:p>
            <a:endParaRPr lang="zh-CN" altLang="en-US"/>
          </a:p>
        </p:txBody>
      </p:sp>
      <p:sp>
        <p:nvSpPr>
          <p:cNvPr id="1048585" name="灯片编号占位符 5"/>
          <p:cNvSpPr>
            <a:spLocks noGrp="1"/>
          </p:cNvSpPr>
          <p:nvPr>
            <p:ph type="sldNum" sz="quarter" idx="12"/>
          </p:nvPr>
        </p:nvSpPr>
        <p:spPr/>
        <p:txBody>
          <a:bodyPr/>
          <a:lstStyle/>
          <a:p>
            <a:fld id="{21383C16-81BD-4C14-B53D-970BC20B3303}"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1049158" name="标题 1"/>
          <p:cNvSpPr>
            <a:spLocks noGrp="1"/>
          </p:cNvSpPr>
          <p:nvPr>
            <p:ph type="title"/>
          </p:nvPr>
        </p:nvSpPr>
        <p:spPr/>
        <p:txBody>
          <a:bodyPr/>
          <a:lstStyle/>
          <a:p>
            <a:r>
              <a:rPr lang="zh-CN" altLang="en-US"/>
              <a:t>单击此处编辑母版标题样式</a:t>
            </a:r>
            <a:endParaRPr lang="zh-CN" altLang="en-US"/>
          </a:p>
        </p:txBody>
      </p:sp>
      <p:sp>
        <p:nvSpPr>
          <p:cNvPr id="1049159"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9160" name="日期占位符 3"/>
          <p:cNvSpPr>
            <a:spLocks noGrp="1"/>
          </p:cNvSpPr>
          <p:nvPr>
            <p:ph type="dt" sz="half" idx="10"/>
          </p:nvPr>
        </p:nvSpPr>
        <p:spPr/>
        <p:txBody>
          <a:bodyPr/>
          <a:lstStyle/>
          <a:p>
            <a:fld id="{0ED95D5A-E4CC-4319-B765-C29A478F58A3}" type="datetimeFigureOut">
              <a:rPr lang="zh-CN" altLang="en-US" smtClean="0"/>
              <a:t/>
            </a:fld>
            <a:endParaRPr lang="zh-CN" altLang="en-US"/>
          </a:p>
        </p:txBody>
      </p:sp>
      <p:sp>
        <p:nvSpPr>
          <p:cNvPr id="1049161" name="页脚占位符 4"/>
          <p:cNvSpPr>
            <a:spLocks noGrp="1"/>
          </p:cNvSpPr>
          <p:nvPr>
            <p:ph type="ftr" sz="quarter" idx="11"/>
          </p:nvPr>
        </p:nvSpPr>
        <p:spPr/>
        <p:txBody>
          <a:bodyPr/>
          <a:lstStyle/>
          <a:p>
            <a:endParaRPr lang="zh-CN" altLang="en-US"/>
          </a:p>
        </p:txBody>
      </p:sp>
      <p:sp>
        <p:nvSpPr>
          <p:cNvPr id="1049162" name="灯片编号占位符 5"/>
          <p:cNvSpPr>
            <a:spLocks noGrp="1"/>
          </p:cNvSpPr>
          <p:nvPr>
            <p:ph type="sldNum" sz="quarter" idx="12"/>
          </p:nvPr>
        </p:nvSpPr>
        <p:spPr/>
        <p:txBody>
          <a:bodyPr/>
          <a:lstStyle/>
          <a:p>
            <a:fld id="{21383C16-81BD-4C14-B53D-970BC20B3303}"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1049181"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1049182"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1049183" name="日期占位符 3"/>
          <p:cNvSpPr>
            <a:spLocks noGrp="1"/>
          </p:cNvSpPr>
          <p:nvPr>
            <p:ph type="dt" sz="half" idx="10"/>
          </p:nvPr>
        </p:nvSpPr>
        <p:spPr/>
        <p:txBody>
          <a:bodyPr/>
          <a:lstStyle/>
          <a:p>
            <a:fld id="{0ED95D5A-E4CC-4319-B765-C29A478F58A3}" type="datetimeFigureOut">
              <a:rPr lang="zh-CN" altLang="en-US" smtClean="0"/>
              <a:t/>
            </a:fld>
            <a:endParaRPr lang="zh-CN" altLang="en-US"/>
          </a:p>
        </p:txBody>
      </p:sp>
      <p:sp>
        <p:nvSpPr>
          <p:cNvPr id="1049184" name="页脚占位符 4"/>
          <p:cNvSpPr>
            <a:spLocks noGrp="1"/>
          </p:cNvSpPr>
          <p:nvPr>
            <p:ph type="ftr" sz="quarter" idx="11"/>
          </p:nvPr>
        </p:nvSpPr>
        <p:spPr/>
        <p:txBody>
          <a:bodyPr/>
          <a:lstStyle/>
          <a:p>
            <a:endParaRPr lang="zh-CN" altLang="en-US"/>
          </a:p>
        </p:txBody>
      </p:sp>
      <p:sp>
        <p:nvSpPr>
          <p:cNvPr id="1049185" name="灯片编号占位符 5"/>
          <p:cNvSpPr>
            <a:spLocks noGrp="1"/>
          </p:cNvSpPr>
          <p:nvPr>
            <p:ph type="sldNum" sz="quarter" idx="12"/>
          </p:nvPr>
        </p:nvSpPr>
        <p:spPr/>
        <p:txBody>
          <a:bodyPr/>
          <a:lstStyle/>
          <a:p>
            <a:fld id="{21383C16-81BD-4C14-B53D-970BC20B3303}"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1049144" name="标题 1"/>
          <p:cNvSpPr>
            <a:spLocks noGrp="1"/>
          </p:cNvSpPr>
          <p:nvPr>
            <p:ph type="title"/>
          </p:nvPr>
        </p:nvSpPr>
        <p:spPr/>
        <p:txBody>
          <a:bodyPr/>
          <a:lstStyle/>
          <a:p>
            <a:r>
              <a:rPr lang="zh-CN" altLang="en-US"/>
              <a:t>单击此处编辑母版标题样式</a:t>
            </a:r>
            <a:endParaRPr lang="zh-CN" altLang="en-US"/>
          </a:p>
        </p:txBody>
      </p:sp>
      <p:sp>
        <p:nvSpPr>
          <p:cNvPr id="1049145"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9146"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9147" name="日期占位符 4"/>
          <p:cNvSpPr>
            <a:spLocks noGrp="1"/>
          </p:cNvSpPr>
          <p:nvPr>
            <p:ph type="dt" sz="half" idx="10"/>
          </p:nvPr>
        </p:nvSpPr>
        <p:spPr/>
        <p:txBody>
          <a:bodyPr/>
          <a:lstStyle/>
          <a:p>
            <a:fld id="{0ED95D5A-E4CC-4319-B765-C29A478F58A3}" type="datetimeFigureOut">
              <a:rPr lang="zh-CN" altLang="en-US" smtClean="0"/>
              <a:t/>
            </a:fld>
            <a:endParaRPr lang="zh-CN" altLang="en-US"/>
          </a:p>
        </p:txBody>
      </p:sp>
      <p:sp>
        <p:nvSpPr>
          <p:cNvPr id="1049148" name="页脚占位符 5"/>
          <p:cNvSpPr>
            <a:spLocks noGrp="1"/>
          </p:cNvSpPr>
          <p:nvPr>
            <p:ph type="ftr" sz="quarter" idx="11"/>
          </p:nvPr>
        </p:nvSpPr>
        <p:spPr/>
        <p:txBody>
          <a:bodyPr/>
          <a:lstStyle/>
          <a:p>
            <a:endParaRPr lang="zh-CN" altLang="en-US"/>
          </a:p>
        </p:txBody>
      </p:sp>
      <p:sp>
        <p:nvSpPr>
          <p:cNvPr id="1049149" name="灯片编号占位符 6"/>
          <p:cNvSpPr>
            <a:spLocks noGrp="1"/>
          </p:cNvSpPr>
          <p:nvPr>
            <p:ph type="sldNum" sz="quarter" idx="12"/>
          </p:nvPr>
        </p:nvSpPr>
        <p:spPr/>
        <p:txBody>
          <a:bodyPr/>
          <a:lstStyle/>
          <a:p>
            <a:fld id="{21383C16-81BD-4C14-B53D-970BC20B3303}"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1049150"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1049151"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9152"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9153"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9154"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9155" name="日期占位符 6"/>
          <p:cNvSpPr>
            <a:spLocks noGrp="1"/>
          </p:cNvSpPr>
          <p:nvPr>
            <p:ph type="dt" sz="half" idx="10"/>
          </p:nvPr>
        </p:nvSpPr>
        <p:spPr/>
        <p:txBody>
          <a:bodyPr/>
          <a:lstStyle/>
          <a:p>
            <a:fld id="{0ED95D5A-E4CC-4319-B765-C29A478F58A3}" type="datetimeFigureOut">
              <a:rPr lang="zh-CN" altLang="en-US" smtClean="0"/>
              <a:t/>
            </a:fld>
            <a:endParaRPr lang="zh-CN" altLang="en-US"/>
          </a:p>
        </p:txBody>
      </p:sp>
      <p:sp>
        <p:nvSpPr>
          <p:cNvPr id="1049156" name="页脚占位符 7"/>
          <p:cNvSpPr>
            <a:spLocks noGrp="1"/>
          </p:cNvSpPr>
          <p:nvPr>
            <p:ph type="ftr" sz="quarter" idx="11"/>
          </p:nvPr>
        </p:nvSpPr>
        <p:spPr/>
        <p:txBody>
          <a:bodyPr/>
          <a:lstStyle/>
          <a:p>
            <a:endParaRPr lang="zh-CN" altLang="en-US"/>
          </a:p>
        </p:txBody>
      </p:sp>
      <p:sp>
        <p:nvSpPr>
          <p:cNvPr id="1049157" name="灯片编号占位符 8"/>
          <p:cNvSpPr>
            <a:spLocks noGrp="1"/>
          </p:cNvSpPr>
          <p:nvPr>
            <p:ph type="sldNum" sz="quarter" idx="12"/>
          </p:nvPr>
        </p:nvSpPr>
        <p:spPr/>
        <p:txBody>
          <a:bodyPr/>
          <a:lstStyle/>
          <a:p>
            <a:fld id="{21383C16-81BD-4C14-B53D-970BC20B3303}"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1049163" name="标题 1"/>
          <p:cNvSpPr>
            <a:spLocks noGrp="1"/>
          </p:cNvSpPr>
          <p:nvPr>
            <p:ph type="title"/>
          </p:nvPr>
        </p:nvSpPr>
        <p:spPr/>
        <p:txBody>
          <a:bodyPr/>
          <a:lstStyle/>
          <a:p>
            <a:r>
              <a:rPr lang="zh-CN" altLang="en-US"/>
              <a:t>单击此处编辑母版标题样式</a:t>
            </a:r>
            <a:endParaRPr lang="zh-CN" altLang="en-US"/>
          </a:p>
        </p:txBody>
      </p:sp>
      <p:sp>
        <p:nvSpPr>
          <p:cNvPr id="1049164" name="日期占位符 2"/>
          <p:cNvSpPr>
            <a:spLocks noGrp="1"/>
          </p:cNvSpPr>
          <p:nvPr>
            <p:ph type="dt" sz="half" idx="10"/>
          </p:nvPr>
        </p:nvSpPr>
        <p:spPr/>
        <p:txBody>
          <a:bodyPr/>
          <a:lstStyle/>
          <a:p>
            <a:fld id="{0ED95D5A-E4CC-4319-B765-C29A478F58A3}" type="datetimeFigureOut">
              <a:rPr lang="zh-CN" altLang="en-US" smtClean="0"/>
              <a:t/>
            </a:fld>
            <a:endParaRPr lang="zh-CN" altLang="en-US"/>
          </a:p>
        </p:txBody>
      </p:sp>
      <p:sp>
        <p:nvSpPr>
          <p:cNvPr id="1049165" name="页脚占位符 3"/>
          <p:cNvSpPr>
            <a:spLocks noGrp="1"/>
          </p:cNvSpPr>
          <p:nvPr>
            <p:ph type="ftr" sz="quarter" idx="11"/>
          </p:nvPr>
        </p:nvSpPr>
        <p:spPr/>
        <p:txBody>
          <a:bodyPr/>
          <a:lstStyle/>
          <a:p>
            <a:endParaRPr lang="zh-CN" altLang="en-US"/>
          </a:p>
        </p:txBody>
      </p:sp>
      <p:sp>
        <p:nvSpPr>
          <p:cNvPr id="1049166" name="灯片编号占位符 4"/>
          <p:cNvSpPr>
            <a:spLocks noGrp="1"/>
          </p:cNvSpPr>
          <p:nvPr>
            <p:ph type="sldNum" sz="quarter" idx="12"/>
          </p:nvPr>
        </p:nvSpPr>
        <p:spPr/>
        <p:txBody>
          <a:bodyPr/>
          <a:lstStyle/>
          <a:p>
            <a:fld id="{21383C16-81BD-4C14-B53D-970BC20B3303}"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1049172" name="日期占位符 1"/>
          <p:cNvSpPr>
            <a:spLocks noGrp="1"/>
          </p:cNvSpPr>
          <p:nvPr>
            <p:ph type="dt" sz="half" idx="10"/>
          </p:nvPr>
        </p:nvSpPr>
        <p:spPr/>
        <p:txBody>
          <a:bodyPr/>
          <a:lstStyle/>
          <a:p>
            <a:fld id="{0ED95D5A-E4CC-4319-B765-C29A478F58A3}" type="datetimeFigureOut">
              <a:rPr lang="zh-CN" altLang="en-US" smtClean="0"/>
              <a:t/>
            </a:fld>
            <a:endParaRPr lang="zh-CN" altLang="en-US"/>
          </a:p>
        </p:txBody>
      </p:sp>
      <p:sp>
        <p:nvSpPr>
          <p:cNvPr id="1049173" name="页脚占位符 2"/>
          <p:cNvSpPr>
            <a:spLocks noGrp="1"/>
          </p:cNvSpPr>
          <p:nvPr>
            <p:ph type="ftr" sz="quarter" idx="11"/>
          </p:nvPr>
        </p:nvSpPr>
        <p:spPr/>
        <p:txBody>
          <a:bodyPr/>
          <a:lstStyle/>
          <a:p>
            <a:endParaRPr lang="zh-CN" altLang="en-US"/>
          </a:p>
        </p:txBody>
      </p:sp>
      <p:sp>
        <p:nvSpPr>
          <p:cNvPr id="1049174" name="灯片编号占位符 3"/>
          <p:cNvSpPr>
            <a:spLocks noGrp="1"/>
          </p:cNvSpPr>
          <p:nvPr>
            <p:ph type="sldNum" sz="quarter" idx="12"/>
          </p:nvPr>
        </p:nvSpPr>
        <p:spPr/>
        <p:txBody>
          <a:bodyPr/>
          <a:lstStyle/>
          <a:p>
            <a:fld id="{21383C16-81BD-4C14-B53D-970BC20B3303}"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1049191"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1049192"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9193"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1049194" name="日期占位符 4"/>
          <p:cNvSpPr>
            <a:spLocks noGrp="1"/>
          </p:cNvSpPr>
          <p:nvPr>
            <p:ph type="dt" sz="half" idx="10"/>
          </p:nvPr>
        </p:nvSpPr>
        <p:spPr/>
        <p:txBody>
          <a:bodyPr/>
          <a:lstStyle/>
          <a:p>
            <a:fld id="{0ED95D5A-E4CC-4319-B765-C29A478F58A3}" type="datetimeFigureOut">
              <a:rPr lang="zh-CN" altLang="en-US" smtClean="0"/>
              <a:t/>
            </a:fld>
            <a:endParaRPr lang="zh-CN" altLang="en-US"/>
          </a:p>
        </p:txBody>
      </p:sp>
      <p:sp>
        <p:nvSpPr>
          <p:cNvPr id="1049195" name="页脚占位符 5"/>
          <p:cNvSpPr>
            <a:spLocks noGrp="1"/>
          </p:cNvSpPr>
          <p:nvPr>
            <p:ph type="ftr" sz="quarter" idx="11"/>
          </p:nvPr>
        </p:nvSpPr>
        <p:spPr/>
        <p:txBody>
          <a:bodyPr/>
          <a:lstStyle/>
          <a:p>
            <a:endParaRPr lang="zh-CN" altLang="en-US"/>
          </a:p>
        </p:txBody>
      </p:sp>
      <p:sp>
        <p:nvSpPr>
          <p:cNvPr id="1049196" name="灯片编号占位符 6"/>
          <p:cNvSpPr>
            <a:spLocks noGrp="1"/>
          </p:cNvSpPr>
          <p:nvPr>
            <p:ph type="sldNum" sz="quarter" idx="12"/>
          </p:nvPr>
        </p:nvSpPr>
        <p:spPr/>
        <p:txBody>
          <a:bodyPr/>
          <a:lstStyle/>
          <a:p>
            <a:fld id="{21383C16-81BD-4C14-B53D-970BC20B3303}"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1049175"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1049176"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1049177"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1049178" name="日期占位符 4"/>
          <p:cNvSpPr>
            <a:spLocks noGrp="1"/>
          </p:cNvSpPr>
          <p:nvPr>
            <p:ph type="dt" sz="half" idx="10"/>
          </p:nvPr>
        </p:nvSpPr>
        <p:spPr/>
        <p:txBody>
          <a:bodyPr/>
          <a:lstStyle/>
          <a:p>
            <a:fld id="{0ED95D5A-E4CC-4319-B765-C29A478F58A3}" type="datetimeFigureOut">
              <a:rPr lang="zh-CN" altLang="en-US" smtClean="0"/>
              <a:t/>
            </a:fld>
            <a:endParaRPr lang="zh-CN" altLang="en-US"/>
          </a:p>
        </p:txBody>
      </p:sp>
      <p:sp>
        <p:nvSpPr>
          <p:cNvPr id="1049179" name="页脚占位符 5"/>
          <p:cNvSpPr>
            <a:spLocks noGrp="1"/>
          </p:cNvSpPr>
          <p:nvPr>
            <p:ph type="ftr" sz="quarter" idx="11"/>
          </p:nvPr>
        </p:nvSpPr>
        <p:spPr/>
        <p:txBody>
          <a:bodyPr/>
          <a:lstStyle/>
          <a:p>
            <a:endParaRPr lang="zh-CN" altLang="en-US"/>
          </a:p>
        </p:txBody>
      </p:sp>
      <p:sp>
        <p:nvSpPr>
          <p:cNvPr id="1049180" name="灯片编号占位符 6"/>
          <p:cNvSpPr>
            <a:spLocks noGrp="1"/>
          </p:cNvSpPr>
          <p:nvPr>
            <p:ph type="sldNum" sz="quarter" idx="12"/>
          </p:nvPr>
        </p:nvSpPr>
        <p:spPr/>
        <p:txBody>
          <a:bodyPr/>
          <a:lstStyle/>
          <a:p>
            <a:fld id="{21383C16-81BD-4C14-B53D-970BC20B3303}"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1049186" name="标题 1"/>
          <p:cNvSpPr>
            <a:spLocks noGrp="1"/>
          </p:cNvSpPr>
          <p:nvPr>
            <p:ph type="title"/>
          </p:nvPr>
        </p:nvSpPr>
        <p:spPr/>
        <p:txBody>
          <a:bodyPr/>
          <a:lstStyle/>
          <a:p>
            <a:r>
              <a:rPr lang="zh-CN" altLang="en-US"/>
              <a:t>单击此处编辑母版标题样式</a:t>
            </a:r>
            <a:endParaRPr lang="zh-CN" altLang="en-US"/>
          </a:p>
        </p:txBody>
      </p:sp>
      <p:sp>
        <p:nvSpPr>
          <p:cNvPr id="1049187"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9188" name="日期占位符 3"/>
          <p:cNvSpPr>
            <a:spLocks noGrp="1"/>
          </p:cNvSpPr>
          <p:nvPr>
            <p:ph type="dt" sz="half" idx="10"/>
          </p:nvPr>
        </p:nvSpPr>
        <p:spPr/>
        <p:txBody>
          <a:bodyPr/>
          <a:lstStyle/>
          <a:p>
            <a:fld id="{0ED95D5A-E4CC-4319-B765-C29A478F58A3}" type="datetimeFigureOut">
              <a:rPr lang="zh-CN" altLang="en-US" smtClean="0"/>
              <a:t/>
            </a:fld>
            <a:endParaRPr lang="zh-CN" altLang="en-US"/>
          </a:p>
        </p:txBody>
      </p:sp>
      <p:sp>
        <p:nvSpPr>
          <p:cNvPr id="1049189" name="页脚占位符 4"/>
          <p:cNvSpPr>
            <a:spLocks noGrp="1"/>
          </p:cNvSpPr>
          <p:nvPr>
            <p:ph type="ftr" sz="quarter" idx="11"/>
          </p:nvPr>
        </p:nvSpPr>
        <p:spPr/>
        <p:txBody>
          <a:bodyPr/>
          <a:lstStyle/>
          <a:p>
            <a:endParaRPr lang="zh-CN" altLang="en-US"/>
          </a:p>
        </p:txBody>
      </p:sp>
      <p:sp>
        <p:nvSpPr>
          <p:cNvPr id="1049190" name="灯片编号占位符 5"/>
          <p:cNvSpPr>
            <a:spLocks noGrp="1"/>
          </p:cNvSpPr>
          <p:nvPr>
            <p:ph type="sldNum" sz="quarter" idx="12"/>
          </p:nvPr>
        </p:nvSpPr>
        <p:spPr/>
        <p:txBody>
          <a:bodyPr/>
          <a:lstStyle/>
          <a:p>
            <a:fld id="{21383C16-81BD-4C14-B53D-970BC20B3303}"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 文本">
    <p:spTree>
      <p:nvGrpSpPr>
        <p:cNvPr id="1" name=""/>
        <p:cNvGrpSpPr/>
        <p:nvPr/>
      </p:nvGrpSpPr>
      <p:grpSpPr>
        <a:xfrm>
          <a:off x="0" y="0"/>
          <a:ext cx="0" cy="0"/>
        </a:xfrm>
      </p:grpSpPr>
      <p:sp>
        <p:nvSpPr>
          <p:cNvPr id="1049167"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1049168"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9169" name="日期占位符 3"/>
          <p:cNvSpPr>
            <a:spLocks noGrp="1"/>
          </p:cNvSpPr>
          <p:nvPr>
            <p:ph type="dt" sz="half" idx="10"/>
          </p:nvPr>
        </p:nvSpPr>
        <p:spPr/>
        <p:txBody>
          <a:bodyPr/>
          <a:lstStyle/>
          <a:p>
            <a:fld id="{0ED95D5A-E4CC-4319-B765-C29A478F58A3}" type="datetimeFigureOut">
              <a:rPr lang="zh-CN" altLang="en-US" smtClean="0"/>
              <a:t/>
            </a:fld>
            <a:endParaRPr lang="zh-CN" altLang="en-US"/>
          </a:p>
        </p:txBody>
      </p:sp>
      <p:sp>
        <p:nvSpPr>
          <p:cNvPr id="1049170" name="页脚占位符 4"/>
          <p:cNvSpPr>
            <a:spLocks noGrp="1"/>
          </p:cNvSpPr>
          <p:nvPr>
            <p:ph type="ftr" sz="quarter" idx="11"/>
          </p:nvPr>
        </p:nvSpPr>
        <p:spPr/>
        <p:txBody>
          <a:bodyPr/>
          <a:lstStyle/>
          <a:p>
            <a:endParaRPr lang="zh-CN" altLang="en-US"/>
          </a:p>
        </p:txBody>
      </p:sp>
      <p:sp>
        <p:nvSpPr>
          <p:cNvPr id="1049171" name="灯片编号占位符 5"/>
          <p:cNvSpPr>
            <a:spLocks noGrp="1"/>
          </p:cNvSpPr>
          <p:nvPr>
            <p:ph type="sldNum" sz="quarter" idx="12"/>
          </p:nvPr>
        </p:nvSpPr>
        <p:spPr/>
        <p:txBody>
          <a:bodyPr/>
          <a:lstStyle/>
          <a:p>
            <a:fld id="{21383C16-81BD-4C14-B53D-970BC20B3303}"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file:///D:\qq&#25991;&#20214;\712321467\Image\C2C\Image2\%7b75232B38-A165-1FB7-499C-2E1C792CACB5%7d.png" TargetMode="Externa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048576"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1048577"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048578"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ED95D5A-E4CC-4319-B765-C29A478F58A3}" type="datetimeFigureOut">
              <a:rPr lang="zh-CN" altLang="en-US" smtClean="0"/>
              <a:t/>
            </a:fld>
            <a:endParaRPr lang="zh-CN" altLang="en-US"/>
          </a:p>
        </p:txBody>
      </p:sp>
      <p:sp>
        <p:nvSpPr>
          <p:cNvPr id="1048579"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580"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1383C16-81BD-4C14-B53D-970BC20B3303}" type="slidenum">
              <a:rPr lang="zh-CN" altLang="en-US" smtClean="0"/>
              <a:t/>
            </a:fld>
            <a:endParaRPr lang="zh-CN" altLang="en-US"/>
          </a:p>
        </p:txBody>
      </p:sp>
      <p:pic>
        <p:nvPicPr>
          <p:cNvPr id="1048581" name="图片 1073743875" descr="学科网 zxxk.com"/>
          <p:cNvPicPr>
            <a:picLocks noChangeAspect="1"/>
          </p:cNvPicPr>
          <p:nvPr/>
        </p:nvPicPr>
        <p:blipFill>
          <a:blip r:embed="rId13" r:link="rId12"/>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 Id="rId3"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tags" Target="../tags/tag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4.png" /><Relationship Id="rId4"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016065165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97152" name="图片 4"/>
          <p:cNvPicPr>
            <a:picLocks noChangeAspect="1"/>
          </p:cNvPicPr>
          <p:nvPr/>
        </p:nvPicPr>
        <p:blipFill>
          <a:blip r:embed="rId2"/>
          <a:srcRect l="45254"/>
          <a:stretch>
            <a:fillRect/>
          </a:stretch>
        </p:blipFill>
        <p:spPr>
          <a:xfrm>
            <a:off x="0" y="0"/>
            <a:ext cx="3664226" cy="6858000"/>
          </a:xfrm>
          <a:prstGeom prst="rect">
            <a:avLst/>
          </a:prstGeom>
        </p:spPr>
      </p:pic>
      <p:pic>
        <p:nvPicPr>
          <p:cNvPr id="2097153" name="图片 5"/>
          <p:cNvPicPr>
            <a:picLocks noChangeAspect="1"/>
          </p:cNvPicPr>
          <p:nvPr/>
        </p:nvPicPr>
        <p:blipFill>
          <a:blip r:embed="rId3"/>
          <a:stretch>
            <a:fillRect/>
          </a:stretch>
        </p:blipFill>
        <p:spPr>
          <a:xfrm>
            <a:off x="11058524" y="5747940"/>
            <a:ext cx="1133475" cy="1110059"/>
          </a:xfrm>
          <a:prstGeom prst="rect">
            <a:avLst/>
          </a:prstGeom>
        </p:spPr>
      </p:pic>
      <p:sp>
        <p:nvSpPr>
          <p:cNvPr id="1048586" name="文本框 3"/>
          <p:cNvSpPr txBox="1"/>
          <p:nvPr/>
        </p:nvSpPr>
        <p:spPr>
          <a:xfrm>
            <a:off x="3859530" y="1503680"/>
            <a:ext cx="6580505" cy="110680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6600">
                <a:solidFill>
                  <a:srgbClr val="1C73B5"/>
                </a:solidFill>
                <a:latin typeface="方正粗黑宋简体" panose="02000000000000000000" charset="-122"/>
                <a:ea typeface="方正粗黑宋简体" panose="02000000000000000000" charset="-122"/>
              </a:rPr>
              <a:t>主题：杰出人物</a:t>
            </a:r>
            <a:endParaRPr lang="zh-CN" altLang="en-US" sz="6600">
              <a:solidFill>
                <a:srgbClr val="1C73B5"/>
              </a:solidFill>
              <a:latin typeface="方正粗黑宋简体" panose="02000000000000000000" charset="-122"/>
              <a:ea typeface="方正粗黑宋简体" panose="02000000000000000000" charset="-122"/>
            </a:endParaRPr>
          </a:p>
        </p:txBody>
      </p:sp>
      <p:sp>
        <p:nvSpPr>
          <p:cNvPr id="2" name="文本框 1"/>
          <p:cNvSpPr txBox="1"/>
          <p:nvPr/>
        </p:nvSpPr>
        <p:spPr>
          <a:xfrm>
            <a:off x="3576955" y="2510155"/>
            <a:ext cx="8070850" cy="2009775"/>
          </a:xfrm>
          <a:prstGeom prst="rect">
            <a:avLst/>
          </a:prstGeom>
          <a:noFill/>
        </p:spPr>
        <p:txBody>
          <a:bodyPr wrap="square" rtlCol="0" anchor="t">
            <a:sp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endParaRPr lang="zh-CN" altLang="en-US" sz="2400" b="1">
              <a:ln>
                <a:solidFill>
                  <a:schemeClr val="accent1">
                    <a:lumMod val="75000"/>
                  </a:schemeClr>
                </a:solidFill>
              </a:ln>
              <a:solidFill>
                <a:schemeClr val="accent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endParaRPr>
          </a:p>
          <a:p>
            <a:pPr marL="342900" indent="-342900">
              <a:lnSpc>
                <a:spcPct val="130000"/>
              </a:lnSpc>
              <a:buFont typeface="Wingdings" panose="05000000000000000000" charset="0"/>
              <a:buChar char="p"/>
            </a:pPr>
            <a:r>
              <a:rPr lang="zh-CN" altLang="en-US" sz="2400" b="1">
                <a:ln>
                  <a:solidFill>
                    <a:schemeClr val="accent1">
                      <a:lumMod val="75000"/>
                    </a:schemeClr>
                  </a:solidFill>
                </a:ln>
                <a:solidFill>
                  <a:schemeClr val="accent1"/>
                </a:solidFill>
                <a:effectLst>
                  <a:outerShdw blurRad="38100" dist="25400" dir="5400000" algn="ctr" rotWithShape="0">
                    <a:srgbClr val="6E747A">
                      <a:alpha val="43000"/>
                    </a:srgbClr>
                  </a:outerShdw>
                </a:effectLst>
                <a:sym typeface="+mn-ea"/>
              </a:rPr>
              <a:t>选择性必修</a:t>
            </a:r>
            <a:r>
              <a:rPr lang="zh-CN" altLang="en-US" sz="2400" b="1">
                <a:ln>
                  <a:solidFill>
                    <a:schemeClr val="accent1">
                      <a:lumMod val="75000"/>
                    </a:schemeClr>
                  </a:solidFill>
                </a:ln>
                <a:solidFill>
                  <a:schemeClr val="accent1"/>
                </a:solidFill>
                <a:effectLst>
                  <a:outerShdw blurRad="38100" dist="25400" dir="5400000" algn="ctr" rotWithShape="0">
                    <a:srgbClr val="6E747A">
                      <a:alpha val="43000"/>
                    </a:srgbClr>
                  </a:outerShdw>
                </a:effectLst>
              </a:rPr>
              <a:t>一</a:t>
            </a:r>
            <a:r>
              <a:rPr lang="en-US" altLang="zh-CN" sz="2400" b="1">
                <a:ln>
                  <a:solidFill>
                    <a:schemeClr val="accent1">
                      <a:lumMod val="75000"/>
                    </a:schemeClr>
                  </a:solidFill>
                </a:ln>
                <a:solidFill>
                  <a:schemeClr val="accent1"/>
                </a:solidFill>
                <a:effectLst>
                  <a:outerShdw blurRad="38100" dist="25400" dir="5400000" algn="ctr" rotWithShape="0">
                    <a:srgbClr val="6E747A">
                      <a:alpha val="43000"/>
                    </a:srgbClr>
                  </a:outerShdw>
                </a:effectLst>
              </a:rPr>
              <a:t> Unit 1   </a:t>
            </a:r>
            <a:r>
              <a:rPr lang="en-US" altLang="zh-CN" sz="2400">
                <a:ln>
                  <a:solidFill>
                    <a:schemeClr val="accent1">
                      <a:lumMod val="75000"/>
                    </a:schemeClr>
                  </a:solidFill>
                </a:ln>
                <a:solidFill>
                  <a:schemeClr val="accent1"/>
                </a:solidFill>
                <a:effectLst>
                  <a:outerShdw blurRad="38100" dist="25400" dir="5400000" algn="ctr" rotWithShape="0">
                    <a:srgbClr val="6E747A">
                      <a:alpha val="43000"/>
                    </a:srgbClr>
                  </a:outerShdw>
                </a:effectLst>
              </a:rPr>
              <a:t>People  of  Achievements </a:t>
            </a:r>
            <a:endParaRPr lang="en-US" altLang="zh-CN" sz="2400">
              <a:ln>
                <a:solidFill>
                  <a:schemeClr val="accent1">
                    <a:lumMod val="75000"/>
                  </a:schemeClr>
                </a:solidFill>
              </a:ln>
              <a:solidFill>
                <a:schemeClr val="accent1"/>
              </a:solidFill>
              <a:effectLst>
                <a:outerShdw blurRad="38100" dist="25400" dir="5400000" algn="ctr" rotWithShape="0">
                  <a:srgbClr val="6E747A">
                    <a:alpha val="43000"/>
                  </a:srgbClr>
                </a:outerShdw>
              </a:effectLst>
            </a:endParaRPr>
          </a:p>
          <a:p>
            <a:pPr marL="342900" indent="-342900" algn="l">
              <a:lnSpc>
                <a:spcPct val="130000"/>
              </a:lnSpc>
              <a:buClrTx/>
              <a:buSzTx/>
              <a:buFont typeface="Wingdings" panose="05000000000000000000" charset="0"/>
              <a:buChar char="p"/>
            </a:pPr>
            <a:r>
              <a:rPr lang="zh-CN" altLang="en-US" sz="2400" b="1">
                <a:ln>
                  <a:solidFill>
                    <a:schemeClr val="accent1">
                      <a:lumMod val="75000"/>
                    </a:schemeClr>
                  </a:solidFill>
                </a:ln>
                <a:solidFill>
                  <a:schemeClr val="accent1"/>
                </a:solidFill>
                <a:effectLst>
                  <a:outerShdw blurRad="38100" dist="25400" dir="5400000" algn="ctr" rotWithShape="0">
                    <a:srgbClr val="6E747A">
                      <a:alpha val="43000"/>
                    </a:srgbClr>
                  </a:outerShdw>
                </a:effectLst>
                <a:sym typeface="+mn-ea"/>
              </a:rPr>
              <a:t>选择性必修</a:t>
            </a:r>
            <a:r>
              <a:rPr lang="zh-CN" altLang="en-US" sz="2400" b="1">
                <a:ln>
                  <a:solidFill>
                    <a:schemeClr val="accent1">
                      <a:lumMod val="75000"/>
                    </a:schemeClr>
                  </a:solidFill>
                </a:ln>
                <a:solidFill>
                  <a:schemeClr val="accent1"/>
                </a:solidFill>
                <a:effectLst>
                  <a:outerShdw blurRad="38100" dist="25400" dir="5400000" algn="ctr" rotWithShape="0">
                    <a:srgbClr val="6E747A">
                      <a:alpha val="43000"/>
                    </a:srgbClr>
                  </a:outerShdw>
                </a:effectLst>
                <a:latin typeface="Impact" panose="020b0806030902050204" pitchFamily="34" charset="0"/>
                <a:cs typeface="Impact" panose="020b0806030902050204" pitchFamily="34" charset="0"/>
              </a:rPr>
              <a:t>一</a:t>
            </a:r>
            <a:r>
              <a:rPr lang="en-US" altLang="zh-CN" sz="2400" b="1">
                <a:ln>
                  <a:solidFill>
                    <a:schemeClr val="accent1">
                      <a:lumMod val="75000"/>
                    </a:schemeClr>
                  </a:solidFill>
                </a:ln>
                <a:solidFill>
                  <a:schemeClr val="accent1"/>
                </a:solidFill>
                <a:effectLst>
                  <a:outerShdw blurRad="38100" dist="25400" dir="5400000" algn="ctr" rotWithShape="0">
                    <a:srgbClr val="6E747A">
                      <a:alpha val="43000"/>
                    </a:srgbClr>
                  </a:outerShdw>
                </a:effectLst>
                <a:latin typeface="Impact" panose="020b0806030902050204" pitchFamily="34" charset="0"/>
                <a:cs typeface="Impact" panose="020b0806030902050204" pitchFamily="34" charset="0"/>
              </a:rPr>
              <a:t> </a:t>
            </a:r>
            <a:r>
              <a:rPr lang="en-US" altLang="zh-CN" sz="2400">
                <a:ln>
                  <a:solidFill>
                    <a:schemeClr val="accent1">
                      <a:lumMod val="75000"/>
                    </a:schemeClr>
                  </a:solidFill>
                </a:ln>
                <a:solidFill>
                  <a:schemeClr val="accent1"/>
                </a:solidFill>
                <a:effectLst>
                  <a:outerShdw blurRad="38100" dist="25400" dir="5400000" algn="ctr" rotWithShape="0">
                    <a:srgbClr val="6E747A">
                      <a:alpha val="43000"/>
                    </a:srgbClr>
                  </a:outerShdw>
                </a:effectLst>
              </a:rPr>
              <a:t> Unit 5   Working the Land </a:t>
            </a:r>
            <a:endParaRPr lang="en-US" altLang="zh-CN" sz="2400">
              <a:ln>
                <a:solidFill>
                  <a:schemeClr val="accent1">
                    <a:lumMod val="75000"/>
                  </a:schemeClr>
                </a:solidFill>
              </a:ln>
              <a:solidFill>
                <a:schemeClr val="accent1"/>
              </a:solidFill>
              <a:effectLst>
                <a:outerShdw blurRad="38100" dist="25400" dir="5400000" algn="ctr" rotWithShape="0">
                  <a:srgbClr val="6E747A">
                    <a:alpha val="43000"/>
                  </a:srgbClr>
                </a:outerShdw>
              </a:effectLst>
            </a:endParaRPr>
          </a:p>
          <a:p>
            <a:pPr marL="342900" indent="-342900">
              <a:lnSpc>
                <a:spcPct val="130000"/>
              </a:lnSpc>
              <a:buFont typeface="Wingdings" panose="05000000000000000000" charset="0"/>
              <a:buChar char="p"/>
            </a:pPr>
            <a:r>
              <a:rPr lang="zh-CN" altLang="en-US" sz="2400" b="1">
                <a:ln>
                  <a:solidFill>
                    <a:schemeClr val="accent1">
                      <a:lumMod val="75000"/>
                    </a:schemeClr>
                  </a:solidFill>
                </a:ln>
                <a:solidFill>
                  <a:schemeClr val="accent1"/>
                </a:solidFill>
                <a:effectLst>
                  <a:outerShdw blurRad="38100" dist="25400" dir="5400000" algn="ctr" rotWithShape="0">
                    <a:srgbClr val="6E747A">
                      <a:alpha val="43000"/>
                    </a:srgbClr>
                  </a:outerShdw>
                </a:effectLst>
              </a:rPr>
              <a:t>选择性必修二</a:t>
            </a:r>
            <a:r>
              <a:rPr lang="en-US" altLang="zh-CN" sz="2400" b="1">
                <a:ln>
                  <a:solidFill>
                    <a:schemeClr val="accent1">
                      <a:lumMod val="75000"/>
                    </a:schemeClr>
                  </a:solidFill>
                </a:ln>
                <a:solidFill>
                  <a:schemeClr val="accent1"/>
                </a:solidFill>
                <a:effectLst>
                  <a:outerShdw blurRad="38100" dist="25400" dir="5400000" algn="ctr" rotWithShape="0">
                    <a:srgbClr val="6E747A">
                      <a:alpha val="43000"/>
                    </a:srgbClr>
                  </a:outerShdw>
                </a:effectLst>
              </a:rPr>
              <a:t>  Unit 1    Science  and Scientists</a:t>
            </a:r>
            <a:endParaRPr lang="en-US" altLang="zh-CN" sz="2400" b="1">
              <a:ln>
                <a:solidFill>
                  <a:schemeClr val="accent1">
                    <a:lumMod val="75000"/>
                  </a:schemeClr>
                </a:solidFill>
              </a:ln>
              <a:solidFill>
                <a:schemeClr val="accent1"/>
              </a:solidFill>
              <a:effectLst>
                <a:outerShdw blurRad="38100" dist="25400" dir="5400000" algn="ctr" rotWithShape="0">
                  <a:srgbClr val="6E747A">
                    <a:alpha val="43000"/>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blinds(horizontal)">
                                      <p:cBhvr>
                                        <p:cTn id="7" dur="500"/>
                                        <p:tgtEl>
                                          <p:spTgt spid="2">
                                            <p:txEl>
                                              <p:pRg st="1" end="1"/>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blinds(horizontal)">
                                      <p:cBhvr>
                                        <p:cTn id="17"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8589" name="文本框 53"/>
          <p:cNvSpPr txBox="1"/>
          <p:nvPr/>
        </p:nvSpPr>
        <p:spPr>
          <a:xfrm>
            <a:off x="776605" y="628015"/>
            <a:ext cx="1377950" cy="64516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3600">
                <a:solidFill>
                  <a:srgbClr val="1C73B5"/>
                </a:solidFill>
                <a:latin typeface="Impact" panose="020b0806030902050204" pitchFamily="34" charset="0"/>
                <a:ea typeface="微软雅黑" panose="020b0503020204020204" pitchFamily="34" charset="-122"/>
                <a:cs typeface="Impact" panose="020b0806030902050204" pitchFamily="34" charset="0"/>
              </a:rPr>
              <a:t>Aims</a:t>
            </a:r>
            <a:endParaRPr lang="en-US" altLang="zh-CN" sz="3600">
              <a:solidFill>
                <a:srgbClr val="1C73B5"/>
              </a:solidFill>
              <a:latin typeface="Impact" panose="020b0806030902050204" pitchFamily="34" charset="0"/>
              <a:ea typeface="微软雅黑" panose="020b0503020204020204" pitchFamily="34" charset="-122"/>
              <a:cs typeface="Impact" panose="020b0806030902050204" pitchFamily="34" charset="0"/>
            </a:endParaRPr>
          </a:p>
        </p:txBody>
      </p:sp>
      <p:sp>
        <p:nvSpPr>
          <p:cNvPr id="1048591" name="任意多边形 56"/>
          <p:cNvSpPr/>
          <p:nvPr/>
        </p:nvSpPr>
        <p:spPr>
          <a:xfrm rot="16200000">
            <a:off x="1330960" y="1148715"/>
            <a:ext cx="534670" cy="1657985"/>
          </a:xfrm>
          <a:custGeom>
            <a:gdLst>
              <a:gd name="connsiteX0" fmla="*/ 0 w 4164227"/>
              <a:gd name="connsiteY0" fmla="*/ 0 h 7214196"/>
              <a:gd name="connsiteX1" fmla="*/ 4164227 w 4164227"/>
              <a:gd name="connsiteY1" fmla="*/ 0 h 7214196"/>
              <a:gd name="connsiteX2" fmla="*/ 4164227 w 4164227"/>
              <a:gd name="connsiteY2" fmla="*/ 6148352 h 7214196"/>
              <a:gd name="connsiteX3" fmla="*/ 2082114 w 4164227"/>
              <a:gd name="connsiteY3" fmla="*/ 7214196 h 7214196"/>
              <a:gd name="connsiteX4" fmla="*/ 0 w 4164227"/>
              <a:gd name="connsiteY4" fmla="*/ 6148352 h 7214196"/>
            </a:gdLst>
            <a:cxnLst>
              <a:cxn ang="0">
                <a:pos x="connsiteX0" y="connsiteY0"/>
              </a:cxn>
              <a:cxn ang="0">
                <a:pos x="connsiteX1" y="connsiteY1"/>
              </a:cxn>
              <a:cxn ang="0">
                <a:pos x="connsiteX2" y="connsiteY2"/>
              </a:cxn>
              <a:cxn ang="0">
                <a:pos x="connsiteX3" y="connsiteY3"/>
              </a:cxn>
              <a:cxn ang="0">
                <a:pos x="connsiteX4" y="connsiteY4"/>
              </a:cxn>
            </a:cxnLst>
            <a:rect l="l" t="t" r="r" b="b"/>
            <a:pathLst>
              <a:path w="4164227" h="7214196">
                <a:moveTo>
                  <a:pt x="0" y="0"/>
                </a:moveTo>
                <a:lnTo>
                  <a:pt x="4164227" y="0"/>
                </a:lnTo>
                <a:lnTo>
                  <a:pt x="4164227" y="6148352"/>
                </a:lnTo>
                <a:lnTo>
                  <a:pt x="2082114" y="7214196"/>
                </a:lnTo>
                <a:lnTo>
                  <a:pt x="0" y="6148352"/>
                </a:lnTo>
                <a:close/>
              </a:path>
            </a:pathLst>
          </a:custGeom>
          <a:solidFill>
            <a:srgbClr val="1C73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1048592" name="任意多边形 57"/>
          <p:cNvSpPr/>
          <p:nvPr/>
        </p:nvSpPr>
        <p:spPr>
          <a:xfrm rot="16200000">
            <a:off x="1347470" y="2512060"/>
            <a:ext cx="515620" cy="1657985"/>
          </a:xfrm>
          <a:custGeom>
            <a:gdLst>
              <a:gd name="connsiteX0" fmla="*/ 0 w 4164227"/>
              <a:gd name="connsiteY0" fmla="*/ 0 h 7214196"/>
              <a:gd name="connsiteX1" fmla="*/ 4164227 w 4164227"/>
              <a:gd name="connsiteY1" fmla="*/ 0 h 7214196"/>
              <a:gd name="connsiteX2" fmla="*/ 4164227 w 4164227"/>
              <a:gd name="connsiteY2" fmla="*/ 6148352 h 7214196"/>
              <a:gd name="connsiteX3" fmla="*/ 2082114 w 4164227"/>
              <a:gd name="connsiteY3" fmla="*/ 7214196 h 7214196"/>
              <a:gd name="connsiteX4" fmla="*/ 0 w 4164227"/>
              <a:gd name="connsiteY4" fmla="*/ 6148352 h 7214196"/>
            </a:gdLst>
            <a:cxnLst>
              <a:cxn ang="0">
                <a:pos x="connsiteX0" y="connsiteY0"/>
              </a:cxn>
              <a:cxn ang="0">
                <a:pos x="connsiteX1" y="connsiteY1"/>
              </a:cxn>
              <a:cxn ang="0">
                <a:pos x="connsiteX2" y="connsiteY2"/>
              </a:cxn>
              <a:cxn ang="0">
                <a:pos x="connsiteX3" y="connsiteY3"/>
              </a:cxn>
              <a:cxn ang="0">
                <a:pos x="connsiteX4" y="connsiteY4"/>
              </a:cxn>
            </a:cxnLst>
            <a:rect l="l" t="t" r="r" b="b"/>
            <a:pathLst>
              <a:path w="4164227" h="7214196">
                <a:moveTo>
                  <a:pt x="0" y="0"/>
                </a:moveTo>
                <a:lnTo>
                  <a:pt x="4164227" y="0"/>
                </a:lnTo>
                <a:lnTo>
                  <a:pt x="4164227" y="6148352"/>
                </a:lnTo>
                <a:lnTo>
                  <a:pt x="2082114" y="7214196"/>
                </a:lnTo>
                <a:lnTo>
                  <a:pt x="0" y="6148352"/>
                </a:lnTo>
                <a:close/>
              </a:path>
            </a:pathLst>
          </a:custGeom>
          <a:solidFill>
            <a:srgbClr val="41A6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1048593" name="任意多边形 58"/>
          <p:cNvSpPr/>
          <p:nvPr/>
        </p:nvSpPr>
        <p:spPr>
          <a:xfrm rot="16200000">
            <a:off x="1302385" y="4110990"/>
            <a:ext cx="592455" cy="1657985"/>
          </a:xfrm>
          <a:custGeom>
            <a:gdLst>
              <a:gd name="connsiteX0" fmla="*/ 0 w 4164227"/>
              <a:gd name="connsiteY0" fmla="*/ 0 h 7214196"/>
              <a:gd name="connsiteX1" fmla="*/ 4164227 w 4164227"/>
              <a:gd name="connsiteY1" fmla="*/ 0 h 7214196"/>
              <a:gd name="connsiteX2" fmla="*/ 4164227 w 4164227"/>
              <a:gd name="connsiteY2" fmla="*/ 6148352 h 7214196"/>
              <a:gd name="connsiteX3" fmla="*/ 2082114 w 4164227"/>
              <a:gd name="connsiteY3" fmla="*/ 7214196 h 7214196"/>
              <a:gd name="connsiteX4" fmla="*/ 0 w 4164227"/>
              <a:gd name="connsiteY4" fmla="*/ 6148352 h 7214196"/>
            </a:gdLst>
            <a:cxnLst>
              <a:cxn ang="0">
                <a:pos x="connsiteX0" y="connsiteY0"/>
              </a:cxn>
              <a:cxn ang="0">
                <a:pos x="connsiteX1" y="connsiteY1"/>
              </a:cxn>
              <a:cxn ang="0">
                <a:pos x="connsiteX2" y="connsiteY2"/>
              </a:cxn>
              <a:cxn ang="0">
                <a:pos x="connsiteX3" y="connsiteY3"/>
              </a:cxn>
              <a:cxn ang="0">
                <a:pos x="connsiteX4" y="connsiteY4"/>
              </a:cxn>
            </a:cxnLst>
            <a:rect l="l" t="t" r="r" b="b"/>
            <a:pathLst>
              <a:path w="4164227" h="7214196">
                <a:moveTo>
                  <a:pt x="0" y="0"/>
                </a:moveTo>
                <a:lnTo>
                  <a:pt x="4164227" y="0"/>
                </a:lnTo>
                <a:lnTo>
                  <a:pt x="4164227" y="6148352"/>
                </a:lnTo>
                <a:lnTo>
                  <a:pt x="2082114" y="7214196"/>
                </a:lnTo>
                <a:lnTo>
                  <a:pt x="0" y="6148352"/>
                </a:lnTo>
                <a:close/>
              </a:path>
            </a:pathLst>
          </a:custGeom>
          <a:solidFill>
            <a:srgbClr val="1C73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1048607" name="出自【趣你的PPT】(微信:qunideppt)：最优质的PPT资源库"/>
          <p:cNvSpPr/>
          <p:nvPr/>
        </p:nvSpPr>
        <p:spPr bwMode="auto">
          <a:xfrm>
            <a:off x="387629" y="195207"/>
            <a:ext cx="548412" cy="460273"/>
          </a:xfrm>
          <a:custGeom>
            <a:gdLst>
              <a:gd name="T0" fmla="*/ 134 w 196"/>
              <a:gd name="T1" fmla="*/ 102 h 167"/>
              <a:gd name="T2" fmla="*/ 196 w 196"/>
              <a:gd name="T3" fmla="*/ 34 h 167"/>
              <a:gd name="T4" fmla="*/ 76 w 196"/>
              <a:gd name="T5" fmla="*/ 22 h 167"/>
              <a:gd name="T6" fmla="*/ 0 w 196"/>
              <a:gd name="T7" fmla="*/ 2 h 167"/>
              <a:gd name="T8" fmla="*/ 0 w 196"/>
              <a:gd name="T9" fmla="*/ 137 h 167"/>
              <a:gd name="T10" fmla="*/ 39 w 196"/>
              <a:gd name="T11" fmla="*/ 135 h 167"/>
              <a:gd name="T12" fmla="*/ 191 w 196"/>
              <a:gd name="T13" fmla="*/ 160 h 167"/>
              <a:gd name="T14" fmla="*/ 134 w 196"/>
              <a:gd name="T15" fmla="*/ 102 h 167"/>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96" h="167">
                <a:moveTo>
                  <a:pt x="134" y="102"/>
                </a:moveTo>
                <a:cubicBezTo>
                  <a:pt x="134" y="87"/>
                  <a:pt x="196" y="34"/>
                  <a:pt x="196" y="34"/>
                </a:cubicBezTo>
                <a:cubicBezTo>
                  <a:pt x="164" y="48"/>
                  <a:pt x="117" y="44"/>
                  <a:pt x="76" y="22"/>
                </a:cubicBezTo>
                <a:cubicBezTo>
                  <a:pt x="35" y="0"/>
                  <a:pt x="0" y="2"/>
                  <a:pt x="0" y="2"/>
                </a:cubicBezTo>
                <a:cubicBezTo>
                  <a:pt x="0" y="137"/>
                  <a:pt x="0" y="137"/>
                  <a:pt x="0" y="137"/>
                </a:cubicBezTo>
                <a:cubicBezTo>
                  <a:pt x="2" y="136"/>
                  <a:pt x="11" y="133"/>
                  <a:pt x="39" y="135"/>
                </a:cubicBezTo>
                <a:cubicBezTo>
                  <a:pt x="73" y="139"/>
                  <a:pt x="160" y="167"/>
                  <a:pt x="191" y="160"/>
                </a:cubicBezTo>
                <a:cubicBezTo>
                  <a:pt x="191" y="160"/>
                  <a:pt x="134" y="112"/>
                  <a:pt x="134" y="102"/>
                </a:cubicBezTo>
                <a:close/>
              </a:path>
            </a:pathLst>
          </a:custGeom>
          <a:solidFill>
            <a:schemeClr val="accent2"/>
          </a:solidFill>
          <a:ln>
            <a:noFill/>
          </a:ln>
        </p:spPr>
        <p:txBody>
          <a:bodyPr vert="horz" wrap="square" lIns="114924" tIns="57462" rIns="114924" bIns="57462"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255"/>
          </a:p>
        </p:txBody>
      </p:sp>
      <p:sp>
        <p:nvSpPr>
          <p:cNvPr id="1048608" name="出自【趣你的PPT】(微信:qunideppt)：最优质的PPT资源库"/>
          <p:cNvSpPr>
            <a:spLocks noChangeArrowheads="1"/>
          </p:cNvSpPr>
          <p:nvPr/>
        </p:nvSpPr>
        <p:spPr bwMode="auto">
          <a:xfrm>
            <a:off x="255424" y="200102"/>
            <a:ext cx="68552" cy="793237"/>
          </a:xfrm>
          <a:prstGeom prst="rect">
            <a:avLst/>
          </a:prstGeom>
          <a:solidFill>
            <a:schemeClr val="accent2"/>
          </a:solidFill>
          <a:ln>
            <a:noFill/>
          </a:ln>
        </p:spPr>
        <p:txBody>
          <a:bodyPr vert="horz" wrap="square" lIns="114924" tIns="57462" rIns="114924" bIns="57462"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255"/>
          </a:p>
        </p:txBody>
      </p:sp>
      <p:sp>
        <p:nvSpPr>
          <p:cNvPr id="2" name="文本框 1"/>
          <p:cNvSpPr txBox="1"/>
          <p:nvPr/>
        </p:nvSpPr>
        <p:spPr>
          <a:xfrm>
            <a:off x="2607310" y="1273175"/>
            <a:ext cx="8776970" cy="507746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lnSpc>
                <a:spcPct val="150000"/>
              </a:lnSpc>
            </a:pPr>
            <a:r>
              <a:rPr lang="zh-CN" altLang="en-US" sz="2400"/>
              <a:t>1.根据核心词汇语用功能进行杰出人物主题下的分类，形成语义场；</a:t>
            </a:r>
            <a:endParaRPr lang="zh-CN" altLang="en-US" sz="2400"/>
          </a:p>
          <a:p>
            <a:pPr fontAlgn="auto">
              <a:lnSpc>
                <a:spcPct val="150000"/>
              </a:lnSpc>
            </a:pPr>
            <a:endParaRPr lang="zh-CN" altLang="en-US" sz="2400"/>
          </a:p>
          <a:p>
            <a:pPr fontAlgn="auto">
              <a:lnSpc>
                <a:spcPct val="150000"/>
              </a:lnSpc>
            </a:pPr>
            <a:r>
              <a:rPr lang="zh-CN" altLang="en-US" sz="2400"/>
              <a:t>2.</a:t>
            </a:r>
            <a:r>
              <a:rPr lang="zh-CN" altLang="en-US" sz="2400">
                <a:sym typeface="+mn-ea"/>
              </a:rPr>
              <a:t>多角度地认识、思考、探索杰出人物获得成功的原因及人生的价值和意义所在；</a:t>
            </a:r>
            <a:endParaRPr lang="zh-CN" altLang="en-US" sz="2400">
              <a:sym typeface="+mn-ea"/>
            </a:endParaRPr>
          </a:p>
          <a:p>
            <a:pPr fontAlgn="auto">
              <a:lnSpc>
                <a:spcPct val="150000"/>
              </a:lnSpc>
            </a:pPr>
            <a:endParaRPr lang="zh-CN" altLang="en-US" sz="2400">
              <a:sym typeface="+mn-ea"/>
            </a:endParaRPr>
          </a:p>
          <a:p>
            <a:pPr fontAlgn="auto">
              <a:lnSpc>
                <a:spcPct val="150000"/>
              </a:lnSpc>
            </a:pPr>
            <a:r>
              <a:rPr lang="en-US" altLang="zh-CN" sz="2400">
                <a:sym typeface="+mn-ea"/>
              </a:rPr>
              <a:t>3.</a:t>
            </a:r>
            <a:r>
              <a:rPr lang="zh-CN" altLang="en-US" sz="2400"/>
              <a:t>用恰当的语言介绍评价杰出人物；</a:t>
            </a:r>
            <a:endParaRPr lang="zh-CN" altLang="en-US" sz="2400"/>
          </a:p>
          <a:p>
            <a:pPr fontAlgn="auto">
              <a:lnSpc>
                <a:spcPct val="150000"/>
              </a:lnSpc>
            </a:pPr>
            <a:endParaRPr lang="zh-CN" altLang="en-US" sz="2400"/>
          </a:p>
          <a:p>
            <a:pPr fontAlgn="auto">
              <a:lnSpc>
                <a:spcPct val="150000"/>
              </a:lnSpc>
            </a:pPr>
            <a:r>
              <a:rPr lang="en-US" altLang="zh-CN" sz="2400"/>
              <a:t>4. </a:t>
            </a:r>
            <a:r>
              <a:rPr lang="zh-CN" altLang="en-US" sz="2400"/>
              <a:t>结合课文语篇和高考真题，实现知识的迁移与运用</a:t>
            </a:r>
            <a:endParaRPr lang="zh-CN" altLang="en-US" sz="2400"/>
          </a:p>
        </p:txBody>
      </p:sp>
      <p:sp>
        <p:nvSpPr>
          <p:cNvPr id="3" name="任意多边形 57"/>
          <p:cNvSpPr/>
          <p:nvPr/>
        </p:nvSpPr>
        <p:spPr>
          <a:xfrm rot="16200000">
            <a:off x="1340485" y="5263515"/>
            <a:ext cx="515620" cy="1657985"/>
          </a:xfrm>
          <a:custGeom>
            <a:gdLst>
              <a:gd name="connsiteX0" fmla="*/ 0 w 4164227"/>
              <a:gd name="connsiteY0" fmla="*/ 0 h 7214196"/>
              <a:gd name="connsiteX1" fmla="*/ 4164227 w 4164227"/>
              <a:gd name="connsiteY1" fmla="*/ 0 h 7214196"/>
              <a:gd name="connsiteX2" fmla="*/ 4164227 w 4164227"/>
              <a:gd name="connsiteY2" fmla="*/ 6148352 h 7214196"/>
              <a:gd name="connsiteX3" fmla="*/ 2082114 w 4164227"/>
              <a:gd name="connsiteY3" fmla="*/ 7214196 h 7214196"/>
              <a:gd name="connsiteX4" fmla="*/ 0 w 4164227"/>
              <a:gd name="connsiteY4" fmla="*/ 6148352 h 7214196"/>
            </a:gdLst>
            <a:cxnLst>
              <a:cxn ang="0">
                <a:pos x="connsiteX0" y="connsiteY0"/>
              </a:cxn>
              <a:cxn ang="0">
                <a:pos x="connsiteX1" y="connsiteY1"/>
              </a:cxn>
              <a:cxn ang="0">
                <a:pos x="connsiteX2" y="connsiteY2"/>
              </a:cxn>
              <a:cxn ang="0">
                <a:pos x="connsiteX3" y="connsiteY3"/>
              </a:cxn>
              <a:cxn ang="0">
                <a:pos x="connsiteX4" y="connsiteY4"/>
              </a:cxn>
            </a:cxnLst>
            <a:rect l="l" t="t" r="r" b="b"/>
            <a:pathLst>
              <a:path w="4164227" h="7214196">
                <a:moveTo>
                  <a:pt x="0" y="0"/>
                </a:moveTo>
                <a:lnTo>
                  <a:pt x="4164227" y="0"/>
                </a:lnTo>
                <a:lnTo>
                  <a:pt x="4164227" y="6148352"/>
                </a:lnTo>
                <a:lnTo>
                  <a:pt x="2082114" y="7214196"/>
                </a:lnTo>
                <a:lnTo>
                  <a:pt x="0" y="6148352"/>
                </a:lnTo>
                <a:close/>
              </a:path>
            </a:pathLst>
          </a:custGeom>
          <a:solidFill>
            <a:srgbClr val="41A6D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 presetClass="entr" presetSubtype="0" dur="1"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p:stCondLst>
                              <p:cond delay="0"/>
                            </p:stCondLst>
                            <p:childTnLst>
                              <p:par>
                                <p:cTn id="9" presetID="1" presetClass="entr" presetSubtype="0" dur="1"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p:stCondLst>
                              <p:cond delay="0"/>
                            </p:stCondLst>
                            <p:childTnLst>
                              <p:par>
                                <p:cTn id="13" presetID="1" presetClass="entr" presetSubtype="0" dur="1"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p:stCondLst>
                              <p:cond delay="0"/>
                            </p:stCondLst>
                            <p:childTnLst>
                              <p:par>
                                <p:cTn id="17" presetID="1" presetClass="entr" presetSubtype="0" dur="1"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97154" name="图片 8"/>
          <p:cNvPicPr>
            <a:picLocks noChangeAspect="1"/>
          </p:cNvPicPr>
          <p:nvPr/>
        </p:nvPicPr>
        <p:blipFill>
          <a:blip r:embed="rId2"/>
          <a:stretch>
            <a:fillRect/>
          </a:stretch>
        </p:blipFill>
        <p:spPr>
          <a:xfrm>
            <a:off x="10345651" y="5049795"/>
            <a:ext cx="1846349" cy="1808205"/>
          </a:xfrm>
          <a:prstGeom prst="rect">
            <a:avLst/>
          </a:prstGeom>
        </p:spPr>
      </p:pic>
      <p:pic>
        <p:nvPicPr>
          <p:cNvPr id="2097155" name="图片 12"/>
          <p:cNvPicPr>
            <a:picLocks noChangeAspect="1"/>
          </p:cNvPicPr>
          <p:nvPr/>
        </p:nvPicPr>
        <p:blipFill>
          <a:blip r:embed="rId3"/>
          <a:srcRect l="63469"/>
          <a:stretch>
            <a:fillRect/>
          </a:stretch>
        </p:blipFill>
        <p:spPr>
          <a:xfrm>
            <a:off x="0" y="0"/>
            <a:ext cx="2445026" cy="6858000"/>
          </a:xfrm>
          <a:prstGeom prst="rect">
            <a:avLst/>
          </a:prstGeom>
        </p:spPr>
      </p:pic>
      <p:sp>
        <p:nvSpPr>
          <p:cNvPr id="1048609" name="矩形 2"/>
          <p:cNvSpPr/>
          <p:nvPr/>
        </p:nvSpPr>
        <p:spPr>
          <a:xfrm>
            <a:off x="3020060" y="2070735"/>
            <a:ext cx="6569710" cy="2489200"/>
          </a:xfrm>
          <a:custGeom>
            <a:gdLst>
              <a:gd name="connsiteX0" fmla="*/ 0 w 5895975"/>
              <a:gd name="connsiteY0" fmla="*/ 0 h 2895600"/>
              <a:gd name="connsiteX1" fmla="*/ 5895975 w 5895975"/>
              <a:gd name="connsiteY1" fmla="*/ 0 h 2895600"/>
              <a:gd name="connsiteX2" fmla="*/ 5895975 w 5895975"/>
              <a:gd name="connsiteY2" fmla="*/ 2895600 h 2895600"/>
              <a:gd name="connsiteX3" fmla="*/ 0 w 5895975"/>
              <a:gd name="connsiteY3" fmla="*/ 2895600 h 2895600"/>
              <a:gd name="connsiteX4" fmla="*/ 0 w 5895975"/>
              <a:gd name="connsiteY4" fmla="*/ 0 h 2895600"/>
              <a:gd name="connsiteX0-1" fmla="*/ 0 w 5895975"/>
              <a:gd name="connsiteY0-2" fmla="*/ 0 h 2895600"/>
              <a:gd name="connsiteX1-3" fmla="*/ 5895975 w 5895975"/>
              <a:gd name="connsiteY1-4" fmla="*/ 0 h 2895600"/>
              <a:gd name="connsiteX2-5" fmla="*/ 5895975 w 5895975"/>
              <a:gd name="connsiteY2-6" fmla="*/ 2895600 h 2895600"/>
              <a:gd name="connsiteX3-7" fmla="*/ 885825 w 5895975"/>
              <a:gd name="connsiteY3-8" fmla="*/ 2809875 h 2895600"/>
              <a:gd name="connsiteX4-9" fmla="*/ 0 w 5895975"/>
              <a:gd name="connsiteY4-10" fmla="*/ 0 h 2895600"/>
              <a:gd name="connsiteX0-11" fmla="*/ 0 w 5895975"/>
              <a:gd name="connsiteY0-12" fmla="*/ 0 h 2809875"/>
              <a:gd name="connsiteX1-13" fmla="*/ 5895975 w 5895975"/>
              <a:gd name="connsiteY1-14" fmla="*/ 0 h 2809875"/>
              <a:gd name="connsiteX2-15" fmla="*/ 5715000 w 5895975"/>
              <a:gd name="connsiteY2-16" fmla="*/ 2324100 h 2809875"/>
              <a:gd name="connsiteX3-17" fmla="*/ 885825 w 5895975"/>
              <a:gd name="connsiteY3-18" fmla="*/ 2809875 h 2809875"/>
              <a:gd name="connsiteX4-19" fmla="*/ 0 w 5895975"/>
              <a:gd name="connsiteY4-20" fmla="*/ 0 h 2809875"/>
              <a:gd name="connsiteX0-21" fmla="*/ 0 w 6219825"/>
              <a:gd name="connsiteY0-22" fmla="*/ 0 h 2809875"/>
              <a:gd name="connsiteX1-23" fmla="*/ 5895975 w 6219825"/>
              <a:gd name="connsiteY1-24" fmla="*/ 0 h 2809875"/>
              <a:gd name="connsiteX2-25" fmla="*/ 6219825 w 6219825"/>
              <a:gd name="connsiteY2-26" fmla="*/ 2047875 h 2809875"/>
              <a:gd name="connsiteX3-27" fmla="*/ 885825 w 6219825"/>
              <a:gd name="connsiteY3-28" fmla="*/ 2809875 h 2809875"/>
              <a:gd name="connsiteX4-29" fmla="*/ 0 w 6219825"/>
              <a:gd name="connsiteY4-30" fmla="*/ 0 h 2809875"/>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219825" h="2809875">
                <a:moveTo>
                  <a:pt x="0" y="0"/>
                </a:moveTo>
                <a:lnTo>
                  <a:pt x="5895975" y="0"/>
                </a:lnTo>
                <a:lnTo>
                  <a:pt x="6219825" y="2047875"/>
                </a:lnTo>
                <a:lnTo>
                  <a:pt x="885825" y="2809875"/>
                </a:lnTo>
                <a:lnTo>
                  <a:pt x="0" y="0"/>
                </a:lnTo>
                <a:close/>
              </a:path>
            </a:pathLst>
          </a:custGeom>
          <a:solidFill>
            <a:srgbClr val="89C7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1048610" name="矩形 2"/>
          <p:cNvSpPr/>
          <p:nvPr/>
        </p:nvSpPr>
        <p:spPr>
          <a:xfrm>
            <a:off x="3232150" y="1784350"/>
            <a:ext cx="5530850" cy="2775585"/>
          </a:xfrm>
          <a:custGeom>
            <a:gdLst>
              <a:gd name="connsiteX0" fmla="*/ 0 w 5895975"/>
              <a:gd name="connsiteY0" fmla="*/ 0 h 2895600"/>
              <a:gd name="connsiteX1" fmla="*/ 5895975 w 5895975"/>
              <a:gd name="connsiteY1" fmla="*/ 0 h 2895600"/>
              <a:gd name="connsiteX2" fmla="*/ 5895975 w 5895975"/>
              <a:gd name="connsiteY2" fmla="*/ 2895600 h 2895600"/>
              <a:gd name="connsiteX3" fmla="*/ 0 w 5895975"/>
              <a:gd name="connsiteY3" fmla="*/ 2895600 h 2895600"/>
              <a:gd name="connsiteX4" fmla="*/ 0 w 5895975"/>
              <a:gd name="connsiteY4" fmla="*/ 0 h 2895600"/>
              <a:gd name="connsiteX0-1" fmla="*/ 0 w 5895975"/>
              <a:gd name="connsiteY0-2" fmla="*/ 0 h 2895600"/>
              <a:gd name="connsiteX1-3" fmla="*/ 5895975 w 5895975"/>
              <a:gd name="connsiteY1-4" fmla="*/ 0 h 2895600"/>
              <a:gd name="connsiteX2-5" fmla="*/ 5895975 w 5895975"/>
              <a:gd name="connsiteY2-6" fmla="*/ 2895600 h 2895600"/>
              <a:gd name="connsiteX3-7" fmla="*/ 885825 w 5895975"/>
              <a:gd name="connsiteY3-8" fmla="*/ 2809875 h 2895600"/>
              <a:gd name="connsiteX4-9" fmla="*/ 0 w 5895975"/>
              <a:gd name="connsiteY4-10" fmla="*/ 0 h 2895600"/>
              <a:gd name="connsiteX0-11" fmla="*/ 0 w 5895975"/>
              <a:gd name="connsiteY0-12" fmla="*/ 0 h 2809875"/>
              <a:gd name="connsiteX1-13" fmla="*/ 5895975 w 5895975"/>
              <a:gd name="connsiteY1-14" fmla="*/ 0 h 2809875"/>
              <a:gd name="connsiteX2-15" fmla="*/ 5715000 w 5895975"/>
              <a:gd name="connsiteY2-16" fmla="*/ 2324100 h 2809875"/>
              <a:gd name="connsiteX3-17" fmla="*/ 885825 w 5895975"/>
              <a:gd name="connsiteY3-18" fmla="*/ 2809875 h 2809875"/>
              <a:gd name="connsiteX4-19" fmla="*/ 0 w 5895975"/>
              <a:gd name="connsiteY4-20" fmla="*/ 0 h 2809875"/>
              <a:gd name="connsiteX0-21" fmla="*/ 0 w 5895975"/>
              <a:gd name="connsiteY0-22" fmla="*/ 0 h 2933700"/>
              <a:gd name="connsiteX1-23" fmla="*/ 5895975 w 5895975"/>
              <a:gd name="connsiteY1-24" fmla="*/ 0 h 2933700"/>
              <a:gd name="connsiteX2-25" fmla="*/ 5715000 w 5895975"/>
              <a:gd name="connsiteY2-26" fmla="*/ 2324100 h 2933700"/>
              <a:gd name="connsiteX3-27" fmla="*/ 438150 w 5895975"/>
              <a:gd name="connsiteY3-28" fmla="*/ 2933700 h 2933700"/>
              <a:gd name="connsiteX4-29" fmla="*/ 0 w 5895975"/>
              <a:gd name="connsiteY4-30" fmla="*/ 0 h 293370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5895975" h="2933700">
                <a:moveTo>
                  <a:pt x="0" y="0"/>
                </a:moveTo>
                <a:lnTo>
                  <a:pt x="5895975" y="0"/>
                </a:lnTo>
                <a:lnTo>
                  <a:pt x="5715000" y="2324100"/>
                </a:lnTo>
                <a:lnTo>
                  <a:pt x="438150" y="2933700"/>
                </a:lnTo>
                <a:lnTo>
                  <a:pt x="0" y="0"/>
                </a:lnTo>
                <a:close/>
              </a:path>
            </a:pathLst>
          </a:custGeom>
          <a:solidFill>
            <a:srgbClr val="1C73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1048611" name="文本框 10"/>
          <p:cNvSpPr txBox="1"/>
          <p:nvPr/>
        </p:nvSpPr>
        <p:spPr>
          <a:xfrm>
            <a:off x="2803525" y="2291080"/>
            <a:ext cx="7026910" cy="15995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400" b="1" kern="0">
                <a:ln>
                  <a:solidFill>
                    <a:schemeClr val="accent2">
                      <a:lumMod val="60000"/>
                      <a:lumOff val="40000"/>
                    </a:schemeClr>
                  </a:solidFill>
                </a:ln>
                <a:solidFill>
                  <a:prstClr val="white"/>
                </a:solidFill>
                <a:latin typeface="微软雅黑" panose="020b0503020204020204" pitchFamily="34" charset="-122"/>
                <a:ea typeface="微软雅黑" panose="020b0503020204020204" pitchFamily="34" charset="-122"/>
              </a:rPr>
              <a:t>主题群文架构</a:t>
            </a:r>
            <a:endParaRPr lang="zh-CN" altLang="en-US" sz="5400" b="1" kern="0">
              <a:ln>
                <a:solidFill>
                  <a:schemeClr val="accent2">
                    <a:lumMod val="60000"/>
                    <a:lumOff val="40000"/>
                  </a:schemeClr>
                </a:solidFill>
              </a:ln>
              <a:solidFill>
                <a:prstClr val="white"/>
              </a:solidFill>
              <a:latin typeface="微软雅黑" panose="020b0503020204020204" pitchFamily="34" charset="-122"/>
              <a:ea typeface="微软雅黑" panose="020b0503020204020204" pitchFamily="34" charset="-122"/>
            </a:endParaRPr>
          </a:p>
          <a:p>
            <a:pPr algn="ctr"/>
            <a:r>
              <a:rPr lang="zh-CN" altLang="en-US" sz="4400" b="1" kern="0">
                <a:ln>
                  <a:solidFill>
                    <a:schemeClr val="accent2">
                      <a:lumMod val="60000"/>
                      <a:lumOff val="40000"/>
                    </a:schemeClr>
                  </a:solidFill>
                </a:ln>
                <a:solidFill>
                  <a:prstClr val="white"/>
                </a:solidFill>
                <a:latin typeface="微软雅黑" panose="020b0503020204020204" pitchFamily="34" charset="-122"/>
                <a:ea typeface="微软雅黑" panose="020b0503020204020204" pitchFamily="34" charset="-122"/>
              </a:rPr>
              <a:t>（课本阅读文本）</a:t>
            </a:r>
            <a:endParaRPr lang="zh-CN" altLang="en-US" sz="4400" b="1" kern="0">
              <a:ln>
                <a:solidFill>
                  <a:schemeClr val="accent2">
                    <a:lumMod val="60000"/>
                    <a:lumOff val="40000"/>
                  </a:schemeClr>
                </a:solidFill>
              </a:ln>
              <a:solidFill>
                <a:prstClr val="white"/>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6" name="图片 1"/>
          <p:cNvPicPr>
            <a:picLocks noChangeAspect="1"/>
          </p:cNvPicPr>
          <p:nvPr>
            <p:custDataLst>
              <p:tags r:id="rId3"/>
            </p:custDataLst>
          </p:nvPr>
        </p:nvPicPr>
        <p:blipFill>
          <a:blip r:embed="rId2"/>
          <a:stretch>
            <a:fillRect/>
          </a:stretch>
        </p:blipFill>
        <p:spPr>
          <a:xfrm>
            <a:off x="515620" y="521335"/>
            <a:ext cx="10293985" cy="6066790"/>
          </a:xfrm>
          <a:prstGeom prst="rect">
            <a:avLst/>
          </a:prstGeom>
          <a:noFill/>
          <a:ln>
            <a:noFill/>
          </a:ln>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97154" name="图片 8"/>
          <p:cNvPicPr>
            <a:picLocks noChangeAspect="1"/>
          </p:cNvPicPr>
          <p:nvPr/>
        </p:nvPicPr>
        <p:blipFill>
          <a:blip r:embed="rId3"/>
          <a:stretch>
            <a:fillRect/>
          </a:stretch>
        </p:blipFill>
        <p:spPr>
          <a:xfrm>
            <a:off x="10345651" y="5040270"/>
            <a:ext cx="1846349" cy="1808205"/>
          </a:xfrm>
          <a:prstGeom prst="rect">
            <a:avLst/>
          </a:prstGeom>
        </p:spPr>
      </p:pic>
      <p:pic>
        <p:nvPicPr>
          <p:cNvPr id="2097155" name="图片 12"/>
          <p:cNvPicPr>
            <a:picLocks noChangeAspect="1"/>
          </p:cNvPicPr>
          <p:nvPr/>
        </p:nvPicPr>
        <p:blipFill>
          <a:blip r:embed="rId4"/>
          <a:srcRect l="63469"/>
          <a:stretch>
            <a:fillRect/>
          </a:stretch>
        </p:blipFill>
        <p:spPr>
          <a:xfrm>
            <a:off x="0" y="-96520"/>
            <a:ext cx="2445026" cy="6858000"/>
          </a:xfrm>
          <a:prstGeom prst="rect">
            <a:avLst/>
          </a:prstGeom>
        </p:spPr>
      </p:pic>
      <p:grpSp>
        <p:nvGrpSpPr>
          <p:cNvPr id="43" name="组合 42"/>
          <p:cNvGrpSpPr/>
          <p:nvPr/>
        </p:nvGrpSpPr>
        <p:grpSpPr>
          <a:xfrm>
            <a:off x="596900" y="2364105"/>
            <a:ext cx="2860040" cy="869950"/>
            <a:chOff x="992" y="4747"/>
            <a:chExt cx="9161" cy="1370"/>
          </a:xfrm>
          <a:solidFill>
            <a:schemeClr val="accent1">
              <a:lumMod val="60000"/>
              <a:lumOff val="40000"/>
            </a:schemeClr>
          </a:solidFill>
        </p:grpSpPr>
        <p:sp>
          <p:nvSpPr>
            <p:cNvPr id="37" name="下箭头 36"/>
            <p:cNvSpPr/>
            <p:nvPr/>
          </p:nvSpPr>
          <p:spPr>
            <a:xfrm>
              <a:off x="992" y="5261"/>
              <a:ext cx="338" cy="856"/>
            </a:xfrm>
            <a:prstGeom prst="downArrow">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8" name="下箭头 37"/>
            <p:cNvSpPr/>
            <p:nvPr/>
          </p:nvSpPr>
          <p:spPr>
            <a:xfrm>
              <a:off x="9815" y="5261"/>
              <a:ext cx="338" cy="856"/>
            </a:xfrm>
            <a:prstGeom prst="downArrow">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39" name="矩形 38"/>
            <p:cNvSpPr/>
            <p:nvPr/>
          </p:nvSpPr>
          <p:spPr>
            <a:xfrm>
              <a:off x="1089" y="5244"/>
              <a:ext cx="8922" cy="25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0" name="矩形 39"/>
            <p:cNvSpPr/>
            <p:nvPr/>
          </p:nvSpPr>
          <p:spPr>
            <a:xfrm>
              <a:off x="4888" y="4747"/>
              <a:ext cx="219" cy="49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grpSp>
        <p:nvGrpSpPr>
          <p:cNvPr id="44" name="组合 43"/>
          <p:cNvGrpSpPr/>
          <p:nvPr/>
        </p:nvGrpSpPr>
        <p:grpSpPr>
          <a:xfrm>
            <a:off x="8319135" y="2338070"/>
            <a:ext cx="2969260" cy="869950"/>
            <a:chOff x="4684" y="2380"/>
            <a:chExt cx="10657" cy="1385"/>
          </a:xfrm>
          <a:solidFill>
            <a:schemeClr val="accent1">
              <a:lumMod val="60000"/>
              <a:lumOff val="40000"/>
            </a:schemeClr>
          </a:solidFill>
        </p:grpSpPr>
        <p:sp>
          <p:nvSpPr>
            <p:cNvPr id="45" name="下箭头 44"/>
            <p:cNvSpPr/>
            <p:nvPr/>
          </p:nvSpPr>
          <p:spPr>
            <a:xfrm>
              <a:off x="4684" y="2909"/>
              <a:ext cx="600" cy="856"/>
            </a:xfrm>
            <a:prstGeom prst="downArrow">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6" name="下箭头 45"/>
            <p:cNvSpPr/>
            <p:nvPr/>
          </p:nvSpPr>
          <p:spPr>
            <a:xfrm>
              <a:off x="14896" y="2909"/>
              <a:ext cx="445" cy="856"/>
            </a:xfrm>
            <a:prstGeom prst="downArrow">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7" name="矩形 46"/>
            <p:cNvSpPr/>
            <p:nvPr/>
          </p:nvSpPr>
          <p:spPr>
            <a:xfrm>
              <a:off x="4871" y="2877"/>
              <a:ext cx="10351" cy="27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48" name="矩形 47"/>
            <p:cNvSpPr/>
            <p:nvPr/>
          </p:nvSpPr>
          <p:spPr>
            <a:xfrm>
              <a:off x="9870" y="2380"/>
              <a:ext cx="288" cy="49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2" name="圆角矩形 1"/>
          <p:cNvSpPr/>
          <p:nvPr/>
        </p:nvSpPr>
        <p:spPr>
          <a:xfrm>
            <a:off x="3940810" y="200025"/>
            <a:ext cx="3839845" cy="608330"/>
          </a:xfrm>
          <a:prstGeom prst="roundRect">
            <a:avLst/>
          </a:prstGeom>
          <a:solidFill>
            <a:schemeClr val="accent1">
              <a:lumMod val="75000"/>
            </a:schemeClr>
          </a:solidFill>
          <a:ln w="28575" cmpd="sng">
            <a:solidFill>
              <a:schemeClr val="accent1">
                <a:shade val="50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800" b="1"/>
              <a:t>Outstanding figures </a:t>
            </a:r>
            <a:endParaRPr lang="en-US" altLang="zh-CN" sz="2800" b="1"/>
          </a:p>
        </p:txBody>
      </p:sp>
      <p:sp>
        <p:nvSpPr>
          <p:cNvPr id="3" name="圆角矩形 2"/>
          <p:cNvSpPr/>
          <p:nvPr/>
        </p:nvSpPr>
        <p:spPr>
          <a:xfrm>
            <a:off x="627380" y="1621790"/>
            <a:ext cx="2272665" cy="7302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rPr>
              <a:t>Achievements</a:t>
            </a:r>
            <a:endPar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endParaRPr>
          </a:p>
        </p:txBody>
      </p:sp>
      <p:sp>
        <p:nvSpPr>
          <p:cNvPr id="5" name="圆角矩形 4"/>
          <p:cNvSpPr/>
          <p:nvPr/>
        </p:nvSpPr>
        <p:spPr>
          <a:xfrm>
            <a:off x="2996565" y="4993005"/>
            <a:ext cx="2808605" cy="73088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rPr>
              <a:t>Learning from them </a:t>
            </a:r>
            <a:endPar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endParaRPr>
          </a:p>
        </p:txBody>
      </p:sp>
      <p:grpSp>
        <p:nvGrpSpPr>
          <p:cNvPr id="29" name="组合 28"/>
          <p:cNvGrpSpPr/>
          <p:nvPr/>
        </p:nvGrpSpPr>
        <p:grpSpPr>
          <a:xfrm>
            <a:off x="1600835" y="806450"/>
            <a:ext cx="8140065" cy="879475"/>
            <a:chOff x="4744" y="2380"/>
            <a:chExt cx="10596" cy="1385"/>
          </a:xfrm>
        </p:grpSpPr>
        <p:sp>
          <p:nvSpPr>
            <p:cNvPr id="4" name="下箭头 3"/>
            <p:cNvSpPr/>
            <p:nvPr/>
          </p:nvSpPr>
          <p:spPr>
            <a:xfrm>
              <a:off x="4744" y="2909"/>
              <a:ext cx="445" cy="856"/>
            </a:xfrm>
            <a:prstGeom prst="down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6" name="下箭头 25"/>
            <p:cNvSpPr/>
            <p:nvPr/>
          </p:nvSpPr>
          <p:spPr>
            <a:xfrm>
              <a:off x="14896" y="2909"/>
              <a:ext cx="445" cy="856"/>
            </a:xfrm>
            <a:prstGeom prst="downArrow">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7" name="矩形 26"/>
            <p:cNvSpPr/>
            <p:nvPr/>
          </p:nvSpPr>
          <p:spPr>
            <a:xfrm>
              <a:off x="4871" y="2877"/>
              <a:ext cx="10351" cy="2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28" name="矩形 27"/>
            <p:cNvSpPr/>
            <p:nvPr/>
          </p:nvSpPr>
          <p:spPr>
            <a:xfrm>
              <a:off x="9870" y="2380"/>
              <a:ext cx="288" cy="4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30" name="圆角矩形 29"/>
          <p:cNvSpPr/>
          <p:nvPr/>
        </p:nvSpPr>
        <p:spPr>
          <a:xfrm>
            <a:off x="106680" y="3225800"/>
            <a:ext cx="1622425" cy="93980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rPr>
              <a:t>titles</a:t>
            </a:r>
            <a:endPar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endParaRPr>
          </a:p>
        </p:txBody>
      </p:sp>
      <p:sp>
        <p:nvSpPr>
          <p:cNvPr id="31" name="圆角矩形 30"/>
          <p:cNvSpPr/>
          <p:nvPr/>
        </p:nvSpPr>
        <p:spPr>
          <a:xfrm>
            <a:off x="2327910" y="3215005"/>
            <a:ext cx="1612900" cy="940435"/>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rPr>
              <a:t>awards </a:t>
            </a:r>
            <a:endPar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endParaRPr>
          </a:p>
        </p:txBody>
      </p:sp>
      <p:sp>
        <p:nvSpPr>
          <p:cNvPr id="32" name="圆角矩形 31"/>
          <p:cNvSpPr/>
          <p:nvPr/>
        </p:nvSpPr>
        <p:spPr>
          <a:xfrm>
            <a:off x="4223385" y="3215005"/>
            <a:ext cx="1389380" cy="93980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rPr>
              <a:t>life story</a:t>
            </a:r>
            <a:endPar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endParaRPr>
          </a:p>
        </p:txBody>
      </p:sp>
      <p:sp>
        <p:nvSpPr>
          <p:cNvPr id="33" name="圆角矩形 32"/>
          <p:cNvSpPr/>
          <p:nvPr/>
        </p:nvSpPr>
        <p:spPr>
          <a:xfrm>
            <a:off x="5848350" y="3215005"/>
            <a:ext cx="1783715" cy="940435"/>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rPr>
              <a:t>a special experience</a:t>
            </a:r>
            <a:endPar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endParaRPr>
          </a:p>
        </p:txBody>
      </p:sp>
      <p:sp>
        <p:nvSpPr>
          <p:cNvPr id="34" name="圆角矩形 33"/>
          <p:cNvSpPr/>
          <p:nvPr/>
        </p:nvSpPr>
        <p:spPr>
          <a:xfrm>
            <a:off x="7875905" y="3215005"/>
            <a:ext cx="1678305" cy="93980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rPr>
              <a:t>news report/ </a:t>
            </a:r>
            <a:endPar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endParaRPr>
          </a:p>
          <a:p>
            <a:pPr algn="ctr"/>
            <a:r>
              <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rPr>
              <a:t>narrative...</a:t>
            </a:r>
            <a:endPar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endParaRPr>
          </a:p>
        </p:txBody>
      </p:sp>
      <p:sp>
        <p:nvSpPr>
          <p:cNvPr id="35" name="圆角矩形 34"/>
          <p:cNvSpPr/>
          <p:nvPr/>
        </p:nvSpPr>
        <p:spPr>
          <a:xfrm>
            <a:off x="10442575" y="3216275"/>
            <a:ext cx="1369060" cy="939800"/>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rPr>
              <a:t>she/He/I...</a:t>
            </a:r>
            <a:endParaRPr lang="zh-CN" altLang="en-US"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endParaRPr>
          </a:p>
        </p:txBody>
      </p:sp>
      <p:sp>
        <p:nvSpPr>
          <p:cNvPr id="57" name="文本框 56"/>
          <p:cNvSpPr txBox="1"/>
          <p:nvPr/>
        </p:nvSpPr>
        <p:spPr>
          <a:xfrm>
            <a:off x="770255" y="6003290"/>
            <a:ext cx="2581275" cy="706755"/>
          </a:xfrm>
          <a:prstGeom prst="rect">
            <a:avLst/>
          </a:prstGeom>
          <a:solidFill>
            <a:schemeClr val="accent1">
              <a:lumMod val="20000"/>
              <a:lumOff val="80000"/>
            </a:schemeClr>
          </a:solidFill>
          <a:ln w="28575" cmpd="dbl">
            <a:solidFill>
              <a:schemeClr val="accent1">
                <a:shade val="50000"/>
              </a:schemeClr>
            </a:solidFill>
            <a:prstDash val="sysDash"/>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000" b="1"/>
              <a:t>向身边的人讲述一位杰出人物的生平故事</a:t>
            </a:r>
            <a:endParaRPr lang="zh-CN" altLang="en-US" sz="2000" b="1"/>
          </a:p>
        </p:txBody>
      </p:sp>
      <p:sp>
        <p:nvSpPr>
          <p:cNvPr id="58" name="文本框 57"/>
          <p:cNvSpPr txBox="1"/>
          <p:nvPr/>
        </p:nvSpPr>
        <p:spPr>
          <a:xfrm>
            <a:off x="10477500" y="4551680"/>
            <a:ext cx="1232535" cy="645160"/>
          </a:xfrm>
          <a:prstGeom prst="rect">
            <a:avLst/>
          </a:prstGeom>
          <a:solidFill>
            <a:schemeClr val="accent1">
              <a:lumMod val="20000"/>
              <a:lumOff val="80000"/>
            </a:schemeClr>
          </a:solidFill>
          <a:ln w="28575" cmpd="dbl">
            <a:solidFill>
              <a:schemeClr val="accent1">
                <a:shade val="50000"/>
              </a:schemeClr>
            </a:solidFill>
            <a:prstDash val="sysDash"/>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000" b="1"/>
              <a:t>报道一位杰出人物</a:t>
            </a:r>
            <a:endParaRPr lang="zh-CN" altLang="en-US" sz="2000" b="1"/>
          </a:p>
        </p:txBody>
      </p:sp>
      <p:sp>
        <p:nvSpPr>
          <p:cNvPr id="59" name="文本框 58"/>
          <p:cNvSpPr txBox="1"/>
          <p:nvPr/>
        </p:nvSpPr>
        <p:spPr>
          <a:xfrm>
            <a:off x="7971155" y="4861560"/>
            <a:ext cx="1770380" cy="922020"/>
          </a:xfrm>
          <a:prstGeom prst="rect">
            <a:avLst/>
          </a:prstGeom>
          <a:solidFill>
            <a:schemeClr val="accent1">
              <a:lumMod val="20000"/>
              <a:lumOff val="80000"/>
            </a:schemeClr>
          </a:solidFill>
          <a:ln w="28575" cmpd="dbl">
            <a:solidFill>
              <a:schemeClr val="accent1">
                <a:shade val="50000"/>
              </a:schemeClr>
            </a:solidFill>
            <a:prstDash val="sysDash"/>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000" b="1"/>
              <a:t>课堂讨论各种体裁的风格和语言特色</a:t>
            </a:r>
            <a:endParaRPr lang="zh-CN" altLang="en-US" sz="2000" b="1"/>
          </a:p>
        </p:txBody>
      </p:sp>
      <p:sp>
        <p:nvSpPr>
          <p:cNvPr id="6" name="下箭头 5"/>
          <p:cNvSpPr/>
          <p:nvPr/>
        </p:nvSpPr>
        <p:spPr>
          <a:xfrm>
            <a:off x="5536565" y="1208405"/>
            <a:ext cx="268605" cy="42735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圆角矩形 6"/>
          <p:cNvSpPr/>
          <p:nvPr/>
        </p:nvSpPr>
        <p:spPr>
          <a:xfrm>
            <a:off x="4687570" y="1646555"/>
            <a:ext cx="2272665" cy="7302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rPr>
              <a:t>Stories </a:t>
            </a:r>
            <a:endPar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endParaRPr>
          </a:p>
        </p:txBody>
      </p:sp>
      <p:grpSp>
        <p:nvGrpSpPr>
          <p:cNvPr id="8" name="组合 7"/>
          <p:cNvGrpSpPr/>
          <p:nvPr/>
        </p:nvGrpSpPr>
        <p:grpSpPr>
          <a:xfrm>
            <a:off x="4580255" y="2354580"/>
            <a:ext cx="2860040" cy="869950"/>
            <a:chOff x="992" y="4747"/>
            <a:chExt cx="9161" cy="1370"/>
          </a:xfrm>
          <a:solidFill>
            <a:schemeClr val="accent1">
              <a:lumMod val="60000"/>
              <a:lumOff val="40000"/>
            </a:schemeClr>
          </a:solidFill>
        </p:grpSpPr>
        <p:sp>
          <p:nvSpPr>
            <p:cNvPr id="9" name="下箭头 8"/>
            <p:cNvSpPr/>
            <p:nvPr/>
          </p:nvSpPr>
          <p:spPr>
            <a:xfrm>
              <a:off x="992" y="5261"/>
              <a:ext cx="338" cy="856"/>
            </a:xfrm>
            <a:prstGeom prst="downArrow">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下箭头 9"/>
            <p:cNvSpPr/>
            <p:nvPr/>
          </p:nvSpPr>
          <p:spPr>
            <a:xfrm>
              <a:off x="9815" y="5261"/>
              <a:ext cx="338" cy="856"/>
            </a:xfrm>
            <a:prstGeom prst="downArrow">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1" name="矩形 10"/>
            <p:cNvSpPr/>
            <p:nvPr/>
          </p:nvSpPr>
          <p:spPr>
            <a:xfrm>
              <a:off x="1089" y="5244"/>
              <a:ext cx="8922" cy="25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2" name="矩形 11"/>
            <p:cNvSpPr/>
            <p:nvPr/>
          </p:nvSpPr>
          <p:spPr>
            <a:xfrm>
              <a:off x="4888" y="4747"/>
              <a:ext cx="219" cy="49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grpSp>
        <p:nvGrpSpPr>
          <p:cNvPr id="13" name="组合 12"/>
          <p:cNvGrpSpPr/>
          <p:nvPr/>
        </p:nvGrpSpPr>
        <p:grpSpPr>
          <a:xfrm rot="10800000">
            <a:off x="1822450" y="4145280"/>
            <a:ext cx="4337050" cy="869950"/>
            <a:chOff x="992" y="4747"/>
            <a:chExt cx="9161" cy="1370"/>
          </a:xfrm>
          <a:solidFill>
            <a:schemeClr val="accent1">
              <a:lumMod val="60000"/>
              <a:lumOff val="40000"/>
            </a:schemeClr>
          </a:solidFill>
        </p:grpSpPr>
        <p:sp>
          <p:nvSpPr>
            <p:cNvPr id="14" name="下箭头 13"/>
            <p:cNvSpPr/>
            <p:nvPr/>
          </p:nvSpPr>
          <p:spPr>
            <a:xfrm>
              <a:off x="992" y="5261"/>
              <a:ext cx="338" cy="856"/>
            </a:xfrm>
            <a:prstGeom prst="downArrow">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5" name="下箭头 14"/>
            <p:cNvSpPr/>
            <p:nvPr/>
          </p:nvSpPr>
          <p:spPr>
            <a:xfrm>
              <a:off x="9815" y="5261"/>
              <a:ext cx="338" cy="856"/>
            </a:xfrm>
            <a:prstGeom prst="downArrow">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6" name="矩形 15"/>
            <p:cNvSpPr/>
            <p:nvPr/>
          </p:nvSpPr>
          <p:spPr>
            <a:xfrm>
              <a:off x="1089" y="5244"/>
              <a:ext cx="8922" cy="255"/>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7" name="矩形 16"/>
            <p:cNvSpPr/>
            <p:nvPr/>
          </p:nvSpPr>
          <p:spPr>
            <a:xfrm>
              <a:off x="4888" y="4747"/>
              <a:ext cx="219" cy="496"/>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grpSp>
      <p:sp>
        <p:nvSpPr>
          <p:cNvPr id="23" name="文本框 22"/>
          <p:cNvSpPr txBox="1"/>
          <p:nvPr/>
        </p:nvSpPr>
        <p:spPr>
          <a:xfrm>
            <a:off x="4434205" y="6017260"/>
            <a:ext cx="2034540" cy="706755"/>
          </a:xfrm>
          <a:prstGeom prst="rect">
            <a:avLst/>
          </a:prstGeom>
          <a:solidFill>
            <a:schemeClr val="accent1">
              <a:lumMod val="20000"/>
              <a:lumOff val="80000"/>
            </a:schemeClr>
          </a:solidFill>
          <a:ln w="28575" cmpd="dbl">
            <a:solidFill>
              <a:schemeClr val="accent1">
                <a:shade val="50000"/>
              </a:schemeClr>
            </a:solidFill>
            <a:prstDash val="sysDash"/>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000" b="1"/>
              <a:t>探讨杰出人物的</a:t>
            </a:r>
            <a:endParaRPr lang="zh-CN" altLang="en-US" sz="2000" b="1"/>
          </a:p>
          <a:p>
            <a:pPr>
              <a:lnSpc>
                <a:spcPct val="100000"/>
              </a:lnSpc>
            </a:pPr>
            <a:r>
              <a:rPr lang="zh-CN" altLang="en-US" sz="2000" b="1"/>
              <a:t>优秀品质</a:t>
            </a:r>
            <a:endParaRPr lang="zh-CN" altLang="en-US" sz="2000" b="1"/>
          </a:p>
        </p:txBody>
      </p:sp>
      <p:sp>
        <p:nvSpPr>
          <p:cNvPr id="24" name="圆角矩形 23"/>
          <p:cNvSpPr/>
          <p:nvPr/>
        </p:nvSpPr>
        <p:spPr>
          <a:xfrm>
            <a:off x="8486140" y="1685925"/>
            <a:ext cx="2272665" cy="73025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rPr>
              <a:t>styles </a:t>
            </a:r>
            <a:endParaRPr lang="en-US" altLang="zh-CN" b="1">
              <a:ln>
                <a:noFill/>
              </a:ln>
              <a:solidFill>
                <a:schemeClr val="bg1"/>
              </a:solidFill>
              <a:effectLst>
                <a:outerShdw blurRad="38100" dist="25400" dir="5400000" algn="ctr" rotWithShape="0">
                  <a:srgbClr val="6E747A">
                    <a:alpha val="43000"/>
                  </a:srgbClr>
                </a:outerShdw>
              </a:effectLst>
              <a:latin typeface="方正粗黑宋简体" panose="02000000000000000000" charset="-122"/>
              <a:ea typeface="方正粗黑宋简体" panose="02000000000000000000" charset="-122"/>
              <a:sym typeface="+mn-ea"/>
            </a:endParaRPr>
          </a:p>
        </p:txBody>
      </p:sp>
      <p:sp>
        <p:nvSpPr>
          <p:cNvPr id="25" name="文本框 24"/>
          <p:cNvSpPr txBox="1"/>
          <p:nvPr/>
        </p:nvSpPr>
        <p:spPr>
          <a:xfrm>
            <a:off x="10510520" y="5441315"/>
            <a:ext cx="1232535" cy="1476375"/>
          </a:xfrm>
          <a:prstGeom prst="rect">
            <a:avLst/>
          </a:prstGeom>
          <a:solidFill>
            <a:schemeClr val="accent1">
              <a:lumMod val="20000"/>
              <a:lumOff val="80000"/>
            </a:schemeClr>
          </a:solidFill>
          <a:ln w="28575" cmpd="dbl">
            <a:solidFill>
              <a:schemeClr val="accent1">
                <a:shade val="50000"/>
              </a:schemeClr>
            </a:solidFill>
            <a:prstDash val="sysDash"/>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000" b="1"/>
              <a:t>以第一人称手法描写身边对自己有影响的人</a:t>
            </a:r>
            <a:endParaRPr lang="zh-CN" altLang="en-US" sz="2000" b="1"/>
          </a:p>
        </p:txBody>
      </p:sp>
      <p:sp>
        <p:nvSpPr>
          <p:cNvPr id="36" name="文本框 35"/>
          <p:cNvSpPr txBox="1"/>
          <p:nvPr/>
        </p:nvSpPr>
        <p:spPr>
          <a:xfrm>
            <a:off x="8098790" y="6003290"/>
            <a:ext cx="1232535" cy="645160"/>
          </a:xfrm>
          <a:prstGeom prst="rect">
            <a:avLst/>
          </a:prstGeom>
          <a:solidFill>
            <a:schemeClr val="accent1">
              <a:lumMod val="20000"/>
              <a:lumOff val="80000"/>
            </a:schemeClr>
          </a:solidFill>
          <a:ln w="28575" cmpd="dbl">
            <a:solidFill>
              <a:schemeClr val="accent1">
                <a:shade val="50000"/>
              </a:schemeClr>
            </a:solidFill>
            <a:prstDash val="sysDash"/>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zh-CN" altLang="en-US" sz="2000" b="1"/>
              <a:t>写一篇</a:t>
            </a:r>
            <a:endParaRPr lang="zh-CN" altLang="en-US" sz="2000" b="1"/>
          </a:p>
          <a:p>
            <a:pPr>
              <a:lnSpc>
                <a:spcPct val="90000"/>
              </a:lnSpc>
            </a:pPr>
            <a:r>
              <a:rPr lang="zh-CN" altLang="en-US" sz="2000" b="1"/>
              <a:t>人物传记</a:t>
            </a:r>
            <a:endParaRPr lang="zh-CN" altLang="en-US" sz="2000" b="1"/>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2589530" y="2195830"/>
            <a:ext cx="6569710" cy="2234565"/>
          </a:xfrm>
          <a:custGeom>
            <a:gdLst>
              <a:gd name="connsiteX0" fmla="*/ 0 w 5895975"/>
              <a:gd name="connsiteY0" fmla="*/ 0 h 2895600"/>
              <a:gd name="connsiteX1" fmla="*/ 5895975 w 5895975"/>
              <a:gd name="connsiteY1" fmla="*/ 0 h 2895600"/>
              <a:gd name="connsiteX2" fmla="*/ 5895975 w 5895975"/>
              <a:gd name="connsiteY2" fmla="*/ 2895600 h 2895600"/>
              <a:gd name="connsiteX3" fmla="*/ 0 w 5895975"/>
              <a:gd name="connsiteY3" fmla="*/ 2895600 h 2895600"/>
              <a:gd name="connsiteX4" fmla="*/ 0 w 5895975"/>
              <a:gd name="connsiteY4" fmla="*/ 0 h 2895600"/>
              <a:gd name="connsiteX0-1" fmla="*/ 0 w 5895975"/>
              <a:gd name="connsiteY0-2" fmla="*/ 0 h 2895600"/>
              <a:gd name="connsiteX1-3" fmla="*/ 5895975 w 5895975"/>
              <a:gd name="connsiteY1-4" fmla="*/ 0 h 2895600"/>
              <a:gd name="connsiteX2-5" fmla="*/ 5895975 w 5895975"/>
              <a:gd name="connsiteY2-6" fmla="*/ 2895600 h 2895600"/>
              <a:gd name="connsiteX3-7" fmla="*/ 885825 w 5895975"/>
              <a:gd name="connsiteY3-8" fmla="*/ 2809875 h 2895600"/>
              <a:gd name="connsiteX4-9" fmla="*/ 0 w 5895975"/>
              <a:gd name="connsiteY4-10" fmla="*/ 0 h 2895600"/>
              <a:gd name="connsiteX0-11" fmla="*/ 0 w 5895975"/>
              <a:gd name="connsiteY0-12" fmla="*/ 0 h 2809875"/>
              <a:gd name="connsiteX1-13" fmla="*/ 5895975 w 5895975"/>
              <a:gd name="connsiteY1-14" fmla="*/ 0 h 2809875"/>
              <a:gd name="connsiteX2-15" fmla="*/ 5715000 w 5895975"/>
              <a:gd name="connsiteY2-16" fmla="*/ 2324100 h 2809875"/>
              <a:gd name="connsiteX3-17" fmla="*/ 885825 w 5895975"/>
              <a:gd name="connsiteY3-18" fmla="*/ 2809875 h 2809875"/>
              <a:gd name="connsiteX4-19" fmla="*/ 0 w 5895975"/>
              <a:gd name="connsiteY4-20" fmla="*/ 0 h 2809875"/>
              <a:gd name="connsiteX0-21" fmla="*/ 0 w 6219825"/>
              <a:gd name="connsiteY0-22" fmla="*/ 0 h 2809875"/>
              <a:gd name="connsiteX1-23" fmla="*/ 5895975 w 6219825"/>
              <a:gd name="connsiteY1-24" fmla="*/ 0 h 2809875"/>
              <a:gd name="connsiteX2-25" fmla="*/ 6219825 w 6219825"/>
              <a:gd name="connsiteY2-26" fmla="*/ 2047875 h 2809875"/>
              <a:gd name="connsiteX3-27" fmla="*/ 885825 w 6219825"/>
              <a:gd name="connsiteY3-28" fmla="*/ 2809875 h 2809875"/>
              <a:gd name="connsiteX4-29" fmla="*/ 0 w 6219825"/>
              <a:gd name="connsiteY4-30" fmla="*/ 0 h 2809875"/>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219825" h="2809875">
                <a:moveTo>
                  <a:pt x="0" y="0"/>
                </a:moveTo>
                <a:lnTo>
                  <a:pt x="5895975" y="0"/>
                </a:lnTo>
                <a:lnTo>
                  <a:pt x="6219825" y="2047875"/>
                </a:lnTo>
                <a:lnTo>
                  <a:pt x="885825" y="2809875"/>
                </a:lnTo>
                <a:lnTo>
                  <a:pt x="0" y="0"/>
                </a:lnTo>
                <a:close/>
              </a:path>
            </a:pathLst>
          </a:custGeom>
          <a:solidFill>
            <a:srgbClr val="89C7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pic>
        <p:nvPicPr>
          <p:cNvPr id="2097154" name="图片 8"/>
          <p:cNvPicPr>
            <a:picLocks noChangeAspect="1"/>
          </p:cNvPicPr>
          <p:nvPr/>
        </p:nvPicPr>
        <p:blipFill>
          <a:blip r:embed="rId2"/>
          <a:stretch>
            <a:fillRect/>
          </a:stretch>
        </p:blipFill>
        <p:spPr>
          <a:xfrm>
            <a:off x="10345651" y="5049795"/>
            <a:ext cx="1846349" cy="1808205"/>
          </a:xfrm>
          <a:prstGeom prst="rect">
            <a:avLst/>
          </a:prstGeom>
        </p:spPr>
      </p:pic>
      <p:pic>
        <p:nvPicPr>
          <p:cNvPr id="2097155" name="图片 12"/>
          <p:cNvPicPr>
            <a:picLocks noChangeAspect="1"/>
          </p:cNvPicPr>
          <p:nvPr/>
        </p:nvPicPr>
        <p:blipFill>
          <a:blip r:embed="rId3"/>
          <a:srcRect l="63469"/>
          <a:stretch>
            <a:fillRect/>
          </a:stretch>
        </p:blipFill>
        <p:spPr>
          <a:xfrm>
            <a:off x="0" y="0"/>
            <a:ext cx="2445026" cy="6858000"/>
          </a:xfrm>
          <a:prstGeom prst="rect">
            <a:avLst/>
          </a:prstGeom>
        </p:spPr>
      </p:pic>
      <p:sp>
        <p:nvSpPr>
          <p:cNvPr id="1048610" name="矩形 2"/>
          <p:cNvSpPr/>
          <p:nvPr/>
        </p:nvSpPr>
        <p:spPr>
          <a:xfrm>
            <a:off x="3191510" y="1805940"/>
            <a:ext cx="5530850" cy="2104390"/>
          </a:xfrm>
          <a:custGeom>
            <a:gdLst>
              <a:gd name="connsiteX0" fmla="*/ 0 w 5895975"/>
              <a:gd name="connsiteY0" fmla="*/ 0 h 2895600"/>
              <a:gd name="connsiteX1" fmla="*/ 5895975 w 5895975"/>
              <a:gd name="connsiteY1" fmla="*/ 0 h 2895600"/>
              <a:gd name="connsiteX2" fmla="*/ 5895975 w 5895975"/>
              <a:gd name="connsiteY2" fmla="*/ 2895600 h 2895600"/>
              <a:gd name="connsiteX3" fmla="*/ 0 w 5895975"/>
              <a:gd name="connsiteY3" fmla="*/ 2895600 h 2895600"/>
              <a:gd name="connsiteX4" fmla="*/ 0 w 5895975"/>
              <a:gd name="connsiteY4" fmla="*/ 0 h 2895600"/>
              <a:gd name="connsiteX0-1" fmla="*/ 0 w 5895975"/>
              <a:gd name="connsiteY0-2" fmla="*/ 0 h 2895600"/>
              <a:gd name="connsiteX1-3" fmla="*/ 5895975 w 5895975"/>
              <a:gd name="connsiteY1-4" fmla="*/ 0 h 2895600"/>
              <a:gd name="connsiteX2-5" fmla="*/ 5895975 w 5895975"/>
              <a:gd name="connsiteY2-6" fmla="*/ 2895600 h 2895600"/>
              <a:gd name="connsiteX3-7" fmla="*/ 885825 w 5895975"/>
              <a:gd name="connsiteY3-8" fmla="*/ 2809875 h 2895600"/>
              <a:gd name="connsiteX4-9" fmla="*/ 0 w 5895975"/>
              <a:gd name="connsiteY4-10" fmla="*/ 0 h 2895600"/>
              <a:gd name="connsiteX0-11" fmla="*/ 0 w 5895975"/>
              <a:gd name="connsiteY0-12" fmla="*/ 0 h 2809875"/>
              <a:gd name="connsiteX1-13" fmla="*/ 5895975 w 5895975"/>
              <a:gd name="connsiteY1-14" fmla="*/ 0 h 2809875"/>
              <a:gd name="connsiteX2-15" fmla="*/ 5715000 w 5895975"/>
              <a:gd name="connsiteY2-16" fmla="*/ 2324100 h 2809875"/>
              <a:gd name="connsiteX3-17" fmla="*/ 885825 w 5895975"/>
              <a:gd name="connsiteY3-18" fmla="*/ 2809875 h 2809875"/>
              <a:gd name="connsiteX4-19" fmla="*/ 0 w 5895975"/>
              <a:gd name="connsiteY4-20" fmla="*/ 0 h 2809875"/>
              <a:gd name="connsiteX0-21" fmla="*/ 0 w 5895975"/>
              <a:gd name="connsiteY0-22" fmla="*/ 0 h 2933700"/>
              <a:gd name="connsiteX1-23" fmla="*/ 5895975 w 5895975"/>
              <a:gd name="connsiteY1-24" fmla="*/ 0 h 2933700"/>
              <a:gd name="connsiteX2-25" fmla="*/ 5715000 w 5895975"/>
              <a:gd name="connsiteY2-26" fmla="*/ 2324100 h 2933700"/>
              <a:gd name="connsiteX3-27" fmla="*/ 438150 w 5895975"/>
              <a:gd name="connsiteY3-28" fmla="*/ 2933700 h 2933700"/>
              <a:gd name="connsiteX4-29" fmla="*/ 0 w 5895975"/>
              <a:gd name="connsiteY4-30" fmla="*/ 0 h 293370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5895975" h="2933700">
                <a:moveTo>
                  <a:pt x="0" y="0"/>
                </a:moveTo>
                <a:lnTo>
                  <a:pt x="5895975" y="0"/>
                </a:lnTo>
                <a:lnTo>
                  <a:pt x="5715000" y="2324100"/>
                </a:lnTo>
                <a:lnTo>
                  <a:pt x="438150" y="2933700"/>
                </a:lnTo>
                <a:lnTo>
                  <a:pt x="0" y="0"/>
                </a:lnTo>
                <a:close/>
              </a:path>
            </a:pathLst>
          </a:custGeom>
          <a:solidFill>
            <a:srgbClr val="1C73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1048611" name="文本框 10"/>
          <p:cNvSpPr txBox="1"/>
          <p:nvPr/>
        </p:nvSpPr>
        <p:spPr>
          <a:xfrm>
            <a:off x="2750820" y="1998980"/>
            <a:ext cx="7026910" cy="159956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400" b="1" kern="0">
                <a:ln>
                  <a:solidFill>
                    <a:schemeClr val="accent2">
                      <a:lumMod val="60000"/>
                      <a:lumOff val="40000"/>
                    </a:schemeClr>
                  </a:solidFill>
                </a:ln>
                <a:solidFill>
                  <a:prstClr val="white"/>
                </a:solidFill>
                <a:latin typeface="微软雅黑" panose="020b0503020204020204" pitchFamily="34" charset="-122"/>
                <a:ea typeface="微软雅黑" panose="020b0503020204020204" pitchFamily="34" charset="-122"/>
              </a:rPr>
              <a:t>单元主题词汇</a:t>
            </a:r>
            <a:endParaRPr lang="zh-CN" altLang="en-US" sz="5400" b="1" kern="0">
              <a:ln>
                <a:solidFill>
                  <a:schemeClr val="accent2">
                    <a:lumMod val="60000"/>
                    <a:lumOff val="40000"/>
                  </a:schemeClr>
                </a:solidFill>
              </a:ln>
              <a:solidFill>
                <a:prstClr val="white"/>
              </a:solidFill>
              <a:latin typeface="微软雅黑" panose="020b0503020204020204" pitchFamily="34" charset="-122"/>
              <a:ea typeface="微软雅黑" panose="020b0503020204020204" pitchFamily="34" charset="-122"/>
            </a:endParaRPr>
          </a:p>
          <a:p>
            <a:pPr algn="ctr"/>
            <a:r>
              <a:rPr lang="zh-CN" altLang="en-US" sz="4400" b="1" kern="0">
                <a:ln>
                  <a:solidFill>
                    <a:schemeClr val="accent2">
                      <a:lumMod val="60000"/>
                      <a:lumOff val="40000"/>
                    </a:schemeClr>
                  </a:solidFill>
                </a:ln>
                <a:solidFill>
                  <a:prstClr val="white"/>
                </a:solidFill>
                <a:latin typeface="微软雅黑" panose="020b0503020204020204" pitchFamily="34" charset="-122"/>
                <a:ea typeface="微软雅黑" panose="020b0503020204020204" pitchFamily="34" charset="-122"/>
              </a:rPr>
              <a:t>（语义场）</a:t>
            </a:r>
            <a:endParaRPr lang="zh-CN" altLang="en-US" sz="4400" b="1" kern="0">
              <a:ln>
                <a:solidFill>
                  <a:schemeClr val="accent2">
                    <a:lumMod val="60000"/>
                    <a:lumOff val="40000"/>
                  </a:schemeClr>
                </a:solidFill>
              </a:ln>
              <a:solidFill>
                <a:prstClr val="white"/>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635" y="-125730"/>
            <a:ext cx="12191365" cy="71088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a:solidFill>
                  <a:srgbClr val="FF0000"/>
                </a:solidFill>
                <a:latin typeface="Times New Roman" panose="02020603050405020304" charset="0"/>
                <a:cs typeface="Times New Roman" panose="02020603050405020304" charset="0"/>
              </a:rPr>
              <a:t>                                                        </a:t>
            </a:r>
            <a:r>
              <a:rPr lang="zh-CN" altLang="en-US" sz="2400" b="1">
                <a:solidFill>
                  <a:srgbClr val="FF0000"/>
                </a:solidFill>
                <a:latin typeface="Times New Roman" panose="02020603050405020304" charset="0"/>
                <a:cs typeface="Times New Roman" panose="02020603050405020304" charset="0"/>
              </a:rPr>
              <a:t>Appearance</a:t>
            </a:r>
            <a:endParaRPr lang="zh-CN" altLang="en-US" sz="2400" b="1">
              <a:solidFill>
                <a:srgbClr val="FF0000"/>
              </a:solidFill>
              <a:latin typeface="Times New Roman" panose="02020603050405020304" charset="0"/>
              <a:cs typeface="Times New Roman" panose="02020603050405020304" charset="0"/>
            </a:endParaRPr>
          </a:p>
          <a:p>
            <a:r>
              <a:rPr lang="zh-CN" altLang="en-US" sz="2400" b="1">
                <a:highlight>
                  <a:srgbClr val="00FF00"/>
                </a:highlight>
                <a:latin typeface="Times New Roman" panose="02020603050405020304" charset="0"/>
                <a:cs typeface="Times New Roman" panose="02020603050405020304" charset="0"/>
              </a:rPr>
              <a:t>Shape: </a:t>
            </a:r>
            <a:r>
              <a:rPr lang="zh-CN" altLang="en-US" sz="2400" b="1">
                <a:latin typeface="Times New Roman" panose="02020603050405020304" charset="0"/>
                <a:cs typeface="Times New Roman" panose="02020603050405020304" charset="0"/>
              </a:rPr>
              <a:t>figure, build (shape and size), medium-built, average,  height, tall, short, weight overweight / underweight muscle pregnant, thin, slight , skinny, slim, fat, plump, straight broad  fit measure</a:t>
            </a:r>
            <a:endParaRPr lang="zh-CN" altLang="en-US" sz="2400" b="1">
              <a:latin typeface="Times New Roman" panose="02020603050405020304" charset="0"/>
              <a:cs typeface="Times New Roman" panose="02020603050405020304" charset="0"/>
            </a:endParaRPr>
          </a:p>
          <a:p>
            <a:r>
              <a:rPr lang="zh-CN" altLang="en-US" sz="2400" b="1">
                <a:highlight>
                  <a:srgbClr val="00FF00"/>
                </a:highlight>
                <a:latin typeface="Times New Roman" panose="02020603050405020304" charset="0"/>
                <a:cs typeface="Times New Roman" panose="02020603050405020304" charset="0"/>
              </a:rPr>
              <a:t>Organ: </a:t>
            </a:r>
            <a:r>
              <a:rPr lang="zh-CN" altLang="en-US" sz="2400" b="1">
                <a:latin typeface="Times New Roman" panose="02020603050405020304" charset="0"/>
                <a:cs typeface="Times New Roman" panose="02020603050405020304" charset="0"/>
              </a:rPr>
              <a:t>body, skin blood,face cheek beard forehead wrinkle eyebrow eye nose moustache mouth lip tongue tooth( teeth) throat jaw ear neck shoulder arm elbow wrist finger  thumb fingernail palm fist chest breast , heart ,lung, waist , stomach/ belly, leg lap ,knee ankle heel toe , flesh , muscle , bone , tissue , cell , nerve , pulse , spit, sweat , tear</a:t>
            </a:r>
            <a:endParaRPr lang="zh-CN" altLang="en-US" sz="2400" b="1">
              <a:latin typeface="Times New Roman" panose="02020603050405020304" charset="0"/>
              <a:cs typeface="Times New Roman" panose="02020603050405020304" charset="0"/>
            </a:endParaRPr>
          </a:p>
          <a:p>
            <a:r>
              <a:rPr lang="zh-CN" altLang="en-US" sz="2400" b="1">
                <a:highlight>
                  <a:srgbClr val="00FF00"/>
                </a:highlight>
                <a:latin typeface="Times New Roman" panose="02020603050405020304" charset="0"/>
                <a:cs typeface="Times New Roman" panose="02020603050405020304" charset="0"/>
              </a:rPr>
              <a:t>Description:</a:t>
            </a:r>
            <a:r>
              <a:rPr lang="zh-CN" altLang="en-US" sz="2400" b="1">
                <a:latin typeface="Times New Roman" panose="02020603050405020304" charset="0"/>
                <a:cs typeface="Times New Roman" panose="02020603050405020304" charset="0"/>
              </a:rPr>
              <a:t> image physical , beautiful, attractive, charming, good-looking, elegant, pretty ,smart ,cute, handsome, tidy ,neat,  ugly ,strange ,shabby, ragged , plain ,ordinary, pale, wavy, grey , curly, bald , fair , blonde (金发的) , sunburnt, shine, look young for one</a:t>
            </a:r>
            <a:r>
              <a:rPr lang="en-US" altLang="zh-CN" sz="2400" b="1">
                <a:latin typeface="Times New Roman" panose="02020603050405020304" charset="0"/>
                <a:cs typeface="Times New Roman" panose="02020603050405020304" charset="0"/>
              </a:rPr>
              <a:t>’</a:t>
            </a:r>
            <a:r>
              <a:rPr lang="zh-CN" altLang="en-US" sz="2400" b="1">
                <a:latin typeface="Times New Roman" panose="02020603050405020304" charset="0"/>
                <a:cs typeface="Times New Roman" panose="02020603050405020304" charset="0"/>
              </a:rPr>
              <a:t>s age </a:t>
            </a:r>
            <a:endParaRPr lang="zh-CN" altLang="en-US" sz="2400" b="1">
              <a:latin typeface="Times New Roman" panose="02020603050405020304" charset="0"/>
              <a:cs typeface="Times New Roman" panose="02020603050405020304" charset="0"/>
            </a:endParaRPr>
          </a:p>
          <a:p>
            <a:r>
              <a:rPr lang="zh-CN" altLang="en-US" sz="2400" b="1">
                <a:highlight>
                  <a:srgbClr val="00FF00"/>
                </a:highlight>
                <a:latin typeface="Times New Roman" panose="02020603050405020304" charset="0"/>
                <a:cs typeface="Times New Roman" panose="02020603050405020304" charset="0"/>
              </a:rPr>
              <a:t>Expression:</a:t>
            </a:r>
            <a:r>
              <a:rPr lang="zh-CN" altLang="en-US" sz="2400" b="1">
                <a:latin typeface="Times New Roman" panose="02020603050405020304" charset="0"/>
                <a:cs typeface="Times New Roman" panose="02020603050405020304" charset="0"/>
              </a:rPr>
              <a:t> facial curious    serious   tense   nervous blank vacant surprise  astonish  amaze   shock   excite   please   satisfy  delight   thrill  terrify  horrify  scare  frighten   puzzle worry   tire   exhaust  bore  frustrate annoy upset depress hopeless desperate embarrass awkward  </a:t>
            </a:r>
            <a:endParaRPr lang="zh-CN" altLang="en-US" sz="2400" b="1">
              <a:latin typeface="Times New Roman" panose="02020603050405020304" charset="0"/>
              <a:cs typeface="Times New Roman" panose="02020603050405020304" charset="0"/>
            </a:endParaRPr>
          </a:p>
          <a:p>
            <a:r>
              <a:rPr lang="zh-CN" altLang="en-US" sz="2400" b="1">
                <a:latin typeface="Times New Roman" panose="02020603050405020304" charset="0"/>
                <a:cs typeface="Times New Roman" panose="02020603050405020304" charset="0"/>
              </a:rPr>
              <a:t>Dressing:  garment/clothes suit uniform overcoat raincoat blouse sweater jacket vest underwear shirt  dress nightdress skirt jeans trousers  sock stocking boot sneaker shoes slipper collar sleeve pocket cap hat helmet scarf tie zip button belt glove handkerchief apron jewellery  necklace  ring   watch   mask fashionable casual formal  fit suit match   </a:t>
            </a:r>
            <a:endParaRPr lang="zh-CN" altLang="en-US" sz="2400" b="1">
              <a:latin typeface="Times New Roman" panose="02020603050405020304" charset="0"/>
              <a:cs typeface="Times New Roman" panose="0202060305040502030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86360" y="188595"/>
            <a:ext cx="11940540" cy="636968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t>                                                 </a:t>
            </a:r>
            <a:r>
              <a:rPr lang="en-US" altLang="zh-CN" sz="2400" b="1">
                <a:solidFill>
                  <a:srgbClr val="FF0000"/>
                </a:solidFill>
              </a:rPr>
              <a:t> </a:t>
            </a:r>
            <a:r>
              <a:rPr lang="zh-CN" altLang="en-US" sz="2400" b="1">
                <a:solidFill>
                  <a:srgbClr val="FF0000"/>
                </a:solidFill>
              </a:rPr>
              <a:t>Feeling &amp; character</a:t>
            </a:r>
            <a:endParaRPr lang="zh-CN" altLang="en-US" sz="2400" b="1">
              <a:solidFill>
                <a:srgbClr val="FF0000"/>
              </a:solidFill>
            </a:endParaRPr>
          </a:p>
          <a:p>
            <a:r>
              <a:rPr lang="zh-CN" altLang="en-US" sz="2400" b="1">
                <a:highlight>
                  <a:srgbClr val="00FF00"/>
                </a:highlight>
              </a:rPr>
              <a:t>Feeling:</a:t>
            </a:r>
            <a:r>
              <a:rPr lang="zh-CN" altLang="en-US" sz="2400" b="1"/>
              <a:t>  emotion , passion , mood, communicate , convey , express </a:t>
            </a:r>
            <a:endParaRPr lang="zh-CN" altLang="en-US" sz="2400" b="1"/>
          </a:p>
          <a:p>
            <a:r>
              <a:rPr lang="zh-CN" altLang="en-US" sz="2400" b="1">
                <a:highlight>
                  <a:srgbClr val="00FF00"/>
                </a:highlight>
              </a:rPr>
              <a:t>Happy: </a:t>
            </a:r>
            <a:r>
              <a:rPr lang="zh-CN" altLang="en-US" sz="2400" b="1"/>
              <a:t>happiness,  delight, pleased, laugh cheerful, merry, amuse, enjoy, joy , gay, overjoyed, well-being ,cheer up,  burst into laughter, thrill, excite, enthusiastic,  in high spirits, at ease,</a:t>
            </a:r>
            <a:endParaRPr lang="zh-CN" altLang="en-US" sz="2400" b="1"/>
          </a:p>
          <a:p>
            <a:r>
              <a:rPr lang="zh-CN" altLang="en-US" sz="2400" b="1">
                <a:highlight>
                  <a:srgbClr val="00FF00"/>
                </a:highlight>
              </a:rPr>
              <a:t>Sad:</a:t>
            </a:r>
            <a:r>
              <a:rPr lang="zh-CN" altLang="en-US" sz="2400" b="1"/>
              <a:t>  in low spirits , blow, bitter, sorrow, burst into tears, weep, tear, cry, sob, sniff, lonely, grief, down, blue, depress, heart-broken, miserable,</a:t>
            </a:r>
            <a:endParaRPr lang="zh-CN" altLang="en-US" sz="2400" b="1"/>
          </a:p>
          <a:p>
            <a:r>
              <a:rPr lang="zh-CN" altLang="en-US" sz="2400" b="1">
                <a:highlight>
                  <a:srgbClr val="00FF00"/>
                </a:highlight>
              </a:rPr>
              <a:t>Moved:</a:t>
            </a:r>
            <a:r>
              <a:rPr lang="zh-CN" altLang="en-US" sz="2400" b="1"/>
              <a:t> affect, touch , strike , </a:t>
            </a:r>
            <a:endParaRPr lang="zh-CN" altLang="en-US" sz="2400" b="1"/>
          </a:p>
          <a:p>
            <a:r>
              <a:rPr lang="zh-CN" altLang="en-US" sz="2400" b="1">
                <a:highlight>
                  <a:srgbClr val="00FF00"/>
                </a:highlight>
              </a:rPr>
              <a:t>Respect:</a:t>
            </a:r>
            <a:r>
              <a:rPr lang="zh-CN" altLang="en-US" sz="2400" b="1"/>
              <a:t> admire, adore, appreciate, look up to , honor , glory , promising , proud </a:t>
            </a:r>
            <a:endParaRPr lang="zh-CN" altLang="en-US" sz="2400" b="1"/>
          </a:p>
          <a:p>
            <a:r>
              <a:rPr lang="zh-CN" altLang="en-US" sz="2400" b="1">
                <a:highlight>
                  <a:srgbClr val="00FF00"/>
                </a:highlight>
              </a:rPr>
              <a:t>Surprise: </a:t>
            </a:r>
            <a:r>
              <a:rPr lang="zh-CN" altLang="en-US" sz="2400" b="1"/>
              <a:t>amaze, astonish , in amazement/astonishment , shock, shake , curious, wonder, no wonder</a:t>
            </a:r>
            <a:endParaRPr lang="zh-CN" altLang="en-US" sz="2400" b="1"/>
          </a:p>
          <a:p>
            <a:r>
              <a:rPr lang="zh-CN" altLang="en-US" sz="2400" b="1">
                <a:highlight>
                  <a:srgbClr val="00FF00"/>
                </a:highlight>
              </a:rPr>
              <a:t>Satisfy: </a:t>
            </a:r>
            <a:r>
              <a:rPr lang="zh-CN" altLang="en-US" sz="2400" b="1"/>
              <a:t>be satisfied with, content, be content with, please, be pleased with, proud, comfort, attractive , appealing, charming , </a:t>
            </a:r>
            <a:endParaRPr lang="zh-CN" altLang="en-US" sz="2400" b="1"/>
          </a:p>
          <a:p>
            <a:r>
              <a:rPr lang="zh-CN" altLang="en-US" sz="2400" b="1">
                <a:highlight>
                  <a:srgbClr val="00FF00"/>
                </a:highlight>
              </a:rPr>
              <a:t>Pity:</a:t>
            </a:r>
            <a:r>
              <a:rPr lang="zh-CN" altLang="en-US" sz="2400" b="1"/>
              <a:t> shame, regret, ashamed, sorry</a:t>
            </a:r>
            <a:endParaRPr lang="zh-CN" altLang="en-US" sz="2400" b="1"/>
          </a:p>
          <a:p>
            <a:r>
              <a:rPr lang="zh-CN" altLang="en-US" sz="2400" b="1">
                <a:highlight>
                  <a:srgbClr val="00FF00"/>
                </a:highlight>
              </a:rPr>
              <a:t>Afraid:</a:t>
            </a:r>
            <a:r>
              <a:rPr lang="zh-CN" altLang="en-US" sz="2400" b="1"/>
              <a:t> alarm, panic, fear, terror, frighten, scare, be scared to death, scream, terrify, horrify, terrible, awful , dreadful, shadow, tremble, </a:t>
            </a:r>
            <a:endParaRPr lang="zh-CN" altLang="en-US" sz="2400" b="1"/>
          </a:p>
          <a:p>
            <a:r>
              <a:rPr lang="zh-CN" altLang="en-US" sz="2400" b="1">
                <a:highlight>
                  <a:srgbClr val="00FF00"/>
                </a:highlight>
              </a:rPr>
              <a:t>Angry:</a:t>
            </a:r>
            <a:r>
              <a:rPr lang="zh-CN" altLang="en-US" sz="2400" b="1"/>
              <a:t> annoy, mad, crazy  hot-tempered, lose one’s temper, upset , annoy , disturb, bother , offend , </a:t>
            </a:r>
            <a:endParaRPr lang="zh-CN" altLang="en-US" sz="2400" b="1"/>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54610" y="109220"/>
            <a:ext cx="12082780" cy="67392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highlight>
                  <a:srgbClr val="00FF00"/>
                </a:highlight>
              </a:rPr>
              <a:t>Disappoint: </a:t>
            </a:r>
            <a:r>
              <a:rPr lang="zh-CN" altLang="en-US" sz="2400" b="1"/>
              <a:t>discourage, be bored with , boring, desperate, let down, lose heart, give up , hopeless, be tired of , be fed up with , look down upon /on, abuse ,frustrate,  despair, </a:t>
            </a:r>
            <a:endParaRPr lang="zh-CN" altLang="en-US" sz="2400" b="1"/>
          </a:p>
          <a:p>
            <a:r>
              <a:rPr lang="zh-CN" altLang="en-US" sz="2400" b="1">
                <a:highlight>
                  <a:srgbClr val="00FF00"/>
                </a:highlight>
              </a:rPr>
              <a:t>Other feeling:</a:t>
            </a:r>
            <a:r>
              <a:rPr lang="zh-CN" altLang="en-US" sz="2400" b="1"/>
              <a:t> calm, envy, hesitate, relax, relief, sympathy, confuse, puzzle, embarrass, guilty, awkward, ridiculous, serious, jealous, exhausted, beyond one’s expectations, calm down, take it easy, lonely , miss, bear , stand(for) , tolerate , endure , put up with , disgust , grateful ,  </a:t>
            </a:r>
            <a:endParaRPr lang="zh-CN" altLang="en-US" sz="2400" b="1"/>
          </a:p>
          <a:p>
            <a:endParaRPr lang="zh-CN" altLang="en-US" sz="2400" b="1"/>
          </a:p>
          <a:p>
            <a:r>
              <a:rPr lang="zh-CN" altLang="en-US" sz="2400" b="1">
                <a:highlight>
                  <a:srgbClr val="00FF00"/>
                </a:highlight>
              </a:rPr>
              <a:t>Character:</a:t>
            </a:r>
            <a:r>
              <a:rPr lang="zh-CN" altLang="en-US" sz="2400" b="1"/>
              <a:t> confident , ambitious , determined , firm ,  strong-minded , brave , courage , independence ,obedient ,  humour , pride , calm , gentle , greedy ,aggressive , cruel , cold , rude , energetic , enthusiastic , innocent , single-minded, outgoing , shy , silent ,generous, modest , optimistic , pessimistic , selfish , self-centered , selfless , sensitive , stubborn , tense , tough , practical , strict , cautious, romantic , nice , easy-going , direct , frank , straightforward , sensitive, casual, unsociable , </a:t>
            </a:r>
            <a:endParaRPr lang="zh-CN" altLang="en-US" sz="2400" b="1"/>
          </a:p>
          <a:p>
            <a:endParaRPr lang="zh-CN" altLang="en-US" sz="2400" b="1"/>
          </a:p>
          <a:p>
            <a:r>
              <a:rPr lang="zh-CN" altLang="en-US" sz="2400" b="1">
                <a:highlight>
                  <a:srgbClr val="00FF00"/>
                </a:highlight>
              </a:rPr>
              <a:t>Quality:</a:t>
            </a:r>
            <a:r>
              <a:rPr lang="zh-CN" altLang="en-US" sz="2400" b="1"/>
              <a:t> considerate, thoughtful ,caring , understanding , responsible, talent , wise , brilliant , clumsy , excellent , talented , forgetful , gifted , brilliant , bright , clever , foolish , outstanding , reliable , ridiculous , shallow , honest , mean , generous , friendly , diligent , hardworking ,dull , helpful , honest , lazy , lovely , patient , polite , pure , silly , simple , stupid , warm , sincere , dignity , greedy , respectable, loyal ,</a:t>
            </a:r>
            <a:endParaRPr lang="zh-CN" altLang="en-US" sz="2400" b="1"/>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p:cNvSpPr txBox="1"/>
          <p:nvPr/>
        </p:nvSpPr>
        <p:spPr>
          <a:xfrm>
            <a:off x="163830" y="238125"/>
            <a:ext cx="11764010" cy="60007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a:latin typeface="Times New Roman" panose="02020603050405020304" charset="0"/>
                <a:cs typeface="Times New Roman" panose="02020603050405020304" charset="0"/>
              </a:rPr>
              <a:t>                                                                </a:t>
            </a:r>
            <a:r>
              <a:rPr lang="zh-CN" altLang="en-US" sz="2400" b="1">
                <a:solidFill>
                  <a:srgbClr val="FF0000"/>
                </a:solidFill>
                <a:latin typeface="Times New Roman" panose="02020603050405020304" charset="0"/>
                <a:cs typeface="Times New Roman" panose="02020603050405020304" charset="0"/>
              </a:rPr>
              <a:t>Opinion &amp; attitude </a:t>
            </a:r>
            <a:endParaRPr lang="zh-CN" altLang="en-US" sz="2400" b="1">
              <a:solidFill>
                <a:srgbClr val="FF0000"/>
              </a:solidFill>
              <a:latin typeface="Times New Roman" panose="02020603050405020304" charset="0"/>
              <a:cs typeface="Times New Roman" panose="02020603050405020304" charset="0"/>
            </a:endParaRPr>
          </a:p>
          <a:p>
            <a:r>
              <a:rPr lang="zh-CN" altLang="en-US" sz="2400" b="1">
                <a:highlight>
                  <a:srgbClr val="00FF00"/>
                </a:highlight>
                <a:latin typeface="Times New Roman" panose="02020603050405020304" charset="0"/>
                <a:cs typeface="Times New Roman" panose="02020603050405020304" charset="0"/>
              </a:rPr>
              <a:t>1.褒</a:t>
            </a:r>
            <a:r>
              <a:rPr lang="zh-CN" altLang="en-US" sz="2400" b="1">
                <a:latin typeface="Times New Roman" panose="02020603050405020304" charset="0"/>
                <a:cs typeface="Times New Roman" panose="02020603050405020304" charset="0"/>
              </a:rPr>
              <a:t>1）.optimistic, appreciate, admire, have a good / bad / high/ low opinion of , think/ speak highly/ well/ of , think much of , sing high praise of </a:t>
            </a:r>
            <a:endParaRPr lang="zh-CN" altLang="en-US" sz="2400" b="1">
              <a:latin typeface="Times New Roman" panose="02020603050405020304" charset="0"/>
              <a:cs typeface="Times New Roman" panose="02020603050405020304" charset="0"/>
            </a:endParaRPr>
          </a:p>
          <a:p>
            <a:r>
              <a:rPr lang="zh-CN" altLang="en-US" sz="2400" b="1">
                <a:latin typeface="Times New Roman" panose="02020603050405020304" charset="0"/>
                <a:cs typeface="Times New Roman" panose="02020603050405020304" charset="0"/>
              </a:rPr>
              <a:t>2). positive, in favor of, favorable, supportive, approving, praising,</a:t>
            </a:r>
            <a:endParaRPr lang="zh-CN" altLang="en-US" sz="2400" b="1">
              <a:latin typeface="Times New Roman" panose="02020603050405020304" charset="0"/>
              <a:cs typeface="Times New Roman" panose="02020603050405020304" charset="0"/>
            </a:endParaRPr>
          </a:p>
          <a:p>
            <a:r>
              <a:rPr lang="zh-CN" altLang="en-US" sz="2400" b="1">
                <a:latin typeface="Times New Roman" panose="02020603050405020304" charset="0"/>
                <a:cs typeface="Times New Roman" panose="02020603050405020304" charset="0"/>
              </a:rPr>
              <a:t>3). persuasive, defensible, reasonable, sensible , worth a try, inspiring, advanced, practical, exciting, acceptable, agreeable, concerned, pleasant, critical </a:t>
            </a:r>
            <a:endParaRPr lang="zh-CN" altLang="en-US" sz="2400" b="1">
              <a:latin typeface="Times New Roman" panose="02020603050405020304" charset="0"/>
              <a:cs typeface="Times New Roman" panose="02020603050405020304" charset="0"/>
            </a:endParaRPr>
          </a:p>
          <a:p>
            <a:endParaRPr lang="zh-CN" altLang="en-US" sz="2400" b="1">
              <a:latin typeface="Times New Roman" panose="02020603050405020304" charset="0"/>
              <a:cs typeface="Times New Roman" panose="02020603050405020304" charset="0"/>
            </a:endParaRPr>
          </a:p>
          <a:p>
            <a:r>
              <a:rPr lang="zh-CN" altLang="en-US" sz="2400" b="1">
                <a:highlight>
                  <a:srgbClr val="00FF00"/>
                </a:highlight>
                <a:latin typeface="Times New Roman" panose="02020603050405020304" charset="0"/>
                <a:cs typeface="Times New Roman" panose="02020603050405020304" charset="0"/>
              </a:rPr>
              <a:t>2.贬</a:t>
            </a:r>
            <a:r>
              <a:rPr lang="zh-CN" altLang="en-US" sz="2400" b="1">
                <a:latin typeface="Times New Roman" panose="02020603050405020304" charset="0"/>
                <a:cs typeface="Times New Roman" panose="02020603050405020304" charset="0"/>
              </a:rPr>
              <a:t>1). Think / speak  poorly / badly/ ill of,  have a bad / low opinion of pessimistic, dissatisfaction, negative, mildly /strongly critical, strongly against, disapproving, opposed ,ironic, sarcastic,</a:t>
            </a:r>
            <a:endParaRPr lang="zh-CN" altLang="en-US" sz="2400" b="1">
              <a:latin typeface="Times New Roman" panose="02020603050405020304" charset="0"/>
              <a:cs typeface="Times New Roman" panose="02020603050405020304" charset="0"/>
            </a:endParaRPr>
          </a:p>
          <a:p>
            <a:r>
              <a:rPr lang="zh-CN" altLang="en-US" sz="2400" b="1">
                <a:latin typeface="Times New Roman" panose="02020603050405020304" charset="0"/>
                <a:cs typeface="Times New Roman" panose="02020603050405020304" charset="0"/>
              </a:rPr>
              <a:t>2). doubtful , doubt, questionable, suspicious, skeptical,  unrealistic, worried, subjective, conservative, reserved, impractical, useless</a:t>
            </a:r>
            <a:endParaRPr lang="zh-CN" altLang="en-US" sz="2400" b="1">
              <a:latin typeface="Times New Roman" panose="02020603050405020304" charset="0"/>
              <a:cs typeface="Times New Roman" panose="02020603050405020304" charset="0"/>
            </a:endParaRPr>
          </a:p>
          <a:p>
            <a:endParaRPr lang="zh-CN" altLang="en-US" sz="2400" b="1">
              <a:latin typeface="Times New Roman" panose="02020603050405020304" charset="0"/>
              <a:cs typeface="Times New Roman" panose="02020603050405020304" charset="0"/>
            </a:endParaRPr>
          </a:p>
          <a:p>
            <a:r>
              <a:rPr lang="zh-CN" altLang="en-US" sz="2400" b="1">
                <a:highlight>
                  <a:srgbClr val="00FF00"/>
                </a:highlight>
                <a:latin typeface="Times New Roman" panose="02020603050405020304" charset="0"/>
                <a:cs typeface="Times New Roman" panose="02020603050405020304" charset="0"/>
              </a:rPr>
              <a:t>3.中性</a:t>
            </a:r>
            <a:r>
              <a:rPr lang="zh-CN" altLang="en-US" sz="2400" b="1">
                <a:latin typeface="Times New Roman" panose="02020603050405020304" charset="0"/>
                <a:cs typeface="Times New Roman" panose="02020603050405020304" charset="0"/>
              </a:rPr>
              <a:t>neutral , impartial (不偏袒的), impersonal（不带个人情感的）,controversial （有争议的）, unconcern, unconcerned, indifferent, uninterested, apathetic ，objective, uncertain, not clear, informative, reserved , </a:t>
            </a:r>
            <a:endParaRPr lang="zh-CN" altLang="en-US" sz="2400" b="1">
              <a:latin typeface="Times New Roman" panose="02020603050405020304" charset="0"/>
              <a:cs typeface="Times New Roman" panose="02020603050405020304" charset="0"/>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410210" y="615950"/>
            <a:ext cx="11371580" cy="1938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rgbClr val="FF0000"/>
                </a:solidFill>
              </a:rPr>
              <a:t>                                                              </a:t>
            </a:r>
            <a:r>
              <a:rPr lang="en-US" altLang="zh-CN" sz="2400" b="1">
                <a:solidFill>
                  <a:srgbClr val="FF0000"/>
                </a:solidFill>
              </a:rPr>
              <a:t> </a:t>
            </a:r>
            <a:r>
              <a:rPr sz="2400" b="1">
                <a:solidFill>
                  <a:srgbClr val="FF0000"/>
                </a:solidFill>
              </a:rPr>
              <a:t>Biography</a:t>
            </a:r>
            <a:endParaRPr sz="2400" b="1">
              <a:solidFill>
                <a:srgbClr val="FF0000"/>
              </a:solidFill>
            </a:endParaRPr>
          </a:p>
          <a:p>
            <a:r>
              <a:rPr lang="zh-CN" altLang="en-US" sz="2400" b="1"/>
              <a:t>Biography , profile , resume , all one</a:t>
            </a:r>
            <a:r>
              <a:rPr lang="en-US" altLang="zh-CN" sz="2400" b="1"/>
              <a:t>’</a:t>
            </a:r>
            <a:r>
              <a:rPr lang="zh-CN" altLang="en-US" sz="2400" b="1"/>
              <a:t>s life , bear(born) age , infant , baby , child (children ), teenager , adolescent , youth , the aged , junior , senior , graduation , diploma , bachelor , degree , doctor , post-graduate , marriage , devotion , achievement , contribute , accomplish </a:t>
            </a:r>
            <a:endParaRPr lang="zh-CN" altLang="en-US" sz="2400" b="1"/>
          </a:p>
        </p:txBody>
      </p:sp>
      <p:sp>
        <p:nvSpPr>
          <p:cNvPr id="4" name="文本框 3"/>
          <p:cNvSpPr txBox="1"/>
          <p:nvPr/>
        </p:nvSpPr>
        <p:spPr>
          <a:xfrm>
            <a:off x="410210" y="2897505"/>
            <a:ext cx="11217910" cy="19380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                                                            </a:t>
            </a:r>
            <a:r>
              <a:rPr lang="en-US" altLang="zh-CN" sz="2400" b="1"/>
              <a:t>     </a:t>
            </a:r>
            <a:r>
              <a:rPr lang="zh-CN" altLang="en-US" sz="2400" b="1">
                <a:solidFill>
                  <a:srgbClr val="FF0000"/>
                </a:solidFill>
              </a:rPr>
              <a:t>事业追求</a:t>
            </a:r>
            <a:endParaRPr lang="zh-CN" altLang="en-US" sz="2400" b="1">
              <a:solidFill>
                <a:srgbClr val="FF0000"/>
              </a:solidFill>
            </a:endParaRPr>
          </a:p>
          <a:p>
            <a:r>
              <a:rPr lang="zh-CN" altLang="en-US" sz="2400" b="1"/>
              <a:t>lifelong pursuit ;</a:t>
            </a:r>
            <a:r>
              <a:rPr lang="en-US" altLang="zh-CN" sz="2400" b="1"/>
              <a:t> </a:t>
            </a:r>
            <a:r>
              <a:rPr lang="zh-CN" altLang="en-US" sz="2400" b="1"/>
              <a:t>devote one</a:t>
            </a:r>
            <a:r>
              <a:rPr lang="en-US" altLang="zh-CN" sz="2400" b="1"/>
              <a:t>’</a:t>
            </a:r>
            <a:r>
              <a:rPr lang="zh-CN" altLang="en-US" sz="2400" b="1"/>
              <a:t>s life ...to ; pursue a career ; through intense effort ; overcome enormous technical difficulties ; innovation ; invaluable contribution ; receive numerous awards ; fulfill one’s dream ; retire to a life of ...; become reality ; potentially ,intense stress , pursue various possibilities ; share a vision </a:t>
            </a:r>
            <a:endParaRPr lang="zh-CN" altLang="en-US" sz="2400" b="1"/>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97159" name="图片 8"/>
          <p:cNvPicPr>
            <a:picLocks noChangeAspect="1"/>
          </p:cNvPicPr>
          <p:nvPr/>
        </p:nvPicPr>
        <p:blipFill>
          <a:blip r:embed="rId2"/>
          <a:stretch>
            <a:fillRect/>
          </a:stretch>
        </p:blipFill>
        <p:spPr>
          <a:xfrm>
            <a:off x="10345651" y="5049795"/>
            <a:ext cx="1846349" cy="1808205"/>
          </a:xfrm>
          <a:prstGeom prst="rect">
            <a:avLst/>
          </a:prstGeom>
        </p:spPr>
      </p:pic>
      <p:pic>
        <p:nvPicPr>
          <p:cNvPr id="2097160" name="图片 12"/>
          <p:cNvPicPr>
            <a:picLocks noChangeAspect="1"/>
          </p:cNvPicPr>
          <p:nvPr/>
        </p:nvPicPr>
        <p:blipFill>
          <a:blip r:embed="rId3"/>
          <a:srcRect l="63469"/>
          <a:stretch>
            <a:fillRect/>
          </a:stretch>
        </p:blipFill>
        <p:spPr>
          <a:xfrm>
            <a:off x="0" y="0"/>
            <a:ext cx="2445026" cy="6858000"/>
          </a:xfrm>
          <a:prstGeom prst="rect">
            <a:avLst/>
          </a:prstGeom>
        </p:spPr>
      </p:pic>
      <p:sp>
        <p:nvSpPr>
          <p:cNvPr id="1048609" name="矩形 2"/>
          <p:cNvSpPr/>
          <p:nvPr/>
        </p:nvSpPr>
        <p:spPr>
          <a:xfrm>
            <a:off x="3020060" y="2070735"/>
            <a:ext cx="6569710" cy="2489200"/>
          </a:xfrm>
          <a:custGeom>
            <a:gdLst>
              <a:gd name="connsiteX0" fmla="*/ 0 w 5895975"/>
              <a:gd name="connsiteY0" fmla="*/ 0 h 2895600"/>
              <a:gd name="connsiteX1" fmla="*/ 5895975 w 5895975"/>
              <a:gd name="connsiteY1" fmla="*/ 0 h 2895600"/>
              <a:gd name="connsiteX2" fmla="*/ 5895975 w 5895975"/>
              <a:gd name="connsiteY2" fmla="*/ 2895600 h 2895600"/>
              <a:gd name="connsiteX3" fmla="*/ 0 w 5895975"/>
              <a:gd name="connsiteY3" fmla="*/ 2895600 h 2895600"/>
              <a:gd name="connsiteX4" fmla="*/ 0 w 5895975"/>
              <a:gd name="connsiteY4" fmla="*/ 0 h 2895600"/>
              <a:gd name="connsiteX0-1" fmla="*/ 0 w 5895975"/>
              <a:gd name="connsiteY0-2" fmla="*/ 0 h 2895600"/>
              <a:gd name="connsiteX1-3" fmla="*/ 5895975 w 5895975"/>
              <a:gd name="connsiteY1-4" fmla="*/ 0 h 2895600"/>
              <a:gd name="connsiteX2-5" fmla="*/ 5895975 w 5895975"/>
              <a:gd name="connsiteY2-6" fmla="*/ 2895600 h 2895600"/>
              <a:gd name="connsiteX3-7" fmla="*/ 885825 w 5895975"/>
              <a:gd name="connsiteY3-8" fmla="*/ 2809875 h 2895600"/>
              <a:gd name="connsiteX4-9" fmla="*/ 0 w 5895975"/>
              <a:gd name="connsiteY4-10" fmla="*/ 0 h 2895600"/>
              <a:gd name="connsiteX0-11" fmla="*/ 0 w 5895975"/>
              <a:gd name="connsiteY0-12" fmla="*/ 0 h 2809875"/>
              <a:gd name="connsiteX1-13" fmla="*/ 5895975 w 5895975"/>
              <a:gd name="connsiteY1-14" fmla="*/ 0 h 2809875"/>
              <a:gd name="connsiteX2-15" fmla="*/ 5715000 w 5895975"/>
              <a:gd name="connsiteY2-16" fmla="*/ 2324100 h 2809875"/>
              <a:gd name="connsiteX3-17" fmla="*/ 885825 w 5895975"/>
              <a:gd name="connsiteY3-18" fmla="*/ 2809875 h 2809875"/>
              <a:gd name="connsiteX4-19" fmla="*/ 0 w 5895975"/>
              <a:gd name="connsiteY4-20" fmla="*/ 0 h 2809875"/>
              <a:gd name="connsiteX0-21" fmla="*/ 0 w 6219825"/>
              <a:gd name="connsiteY0-22" fmla="*/ 0 h 2809875"/>
              <a:gd name="connsiteX1-23" fmla="*/ 5895975 w 6219825"/>
              <a:gd name="connsiteY1-24" fmla="*/ 0 h 2809875"/>
              <a:gd name="connsiteX2-25" fmla="*/ 6219825 w 6219825"/>
              <a:gd name="connsiteY2-26" fmla="*/ 2047875 h 2809875"/>
              <a:gd name="connsiteX3-27" fmla="*/ 885825 w 6219825"/>
              <a:gd name="connsiteY3-28" fmla="*/ 2809875 h 2809875"/>
              <a:gd name="connsiteX4-29" fmla="*/ 0 w 6219825"/>
              <a:gd name="connsiteY4-30" fmla="*/ 0 h 2809875"/>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6219825" h="2809875">
                <a:moveTo>
                  <a:pt x="0" y="0"/>
                </a:moveTo>
                <a:lnTo>
                  <a:pt x="5895975" y="0"/>
                </a:lnTo>
                <a:lnTo>
                  <a:pt x="6219825" y="2047875"/>
                </a:lnTo>
                <a:lnTo>
                  <a:pt x="885825" y="2809875"/>
                </a:lnTo>
                <a:lnTo>
                  <a:pt x="0" y="0"/>
                </a:lnTo>
                <a:close/>
              </a:path>
            </a:pathLst>
          </a:custGeom>
          <a:solidFill>
            <a:srgbClr val="89C7E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1048610" name="矩形 2"/>
          <p:cNvSpPr/>
          <p:nvPr/>
        </p:nvSpPr>
        <p:spPr>
          <a:xfrm>
            <a:off x="3232150" y="1784350"/>
            <a:ext cx="5530850" cy="2775585"/>
          </a:xfrm>
          <a:custGeom>
            <a:gdLst>
              <a:gd name="connsiteX0" fmla="*/ 0 w 5895975"/>
              <a:gd name="connsiteY0" fmla="*/ 0 h 2895600"/>
              <a:gd name="connsiteX1" fmla="*/ 5895975 w 5895975"/>
              <a:gd name="connsiteY1" fmla="*/ 0 h 2895600"/>
              <a:gd name="connsiteX2" fmla="*/ 5895975 w 5895975"/>
              <a:gd name="connsiteY2" fmla="*/ 2895600 h 2895600"/>
              <a:gd name="connsiteX3" fmla="*/ 0 w 5895975"/>
              <a:gd name="connsiteY3" fmla="*/ 2895600 h 2895600"/>
              <a:gd name="connsiteX4" fmla="*/ 0 w 5895975"/>
              <a:gd name="connsiteY4" fmla="*/ 0 h 2895600"/>
              <a:gd name="connsiteX0-1" fmla="*/ 0 w 5895975"/>
              <a:gd name="connsiteY0-2" fmla="*/ 0 h 2895600"/>
              <a:gd name="connsiteX1-3" fmla="*/ 5895975 w 5895975"/>
              <a:gd name="connsiteY1-4" fmla="*/ 0 h 2895600"/>
              <a:gd name="connsiteX2-5" fmla="*/ 5895975 w 5895975"/>
              <a:gd name="connsiteY2-6" fmla="*/ 2895600 h 2895600"/>
              <a:gd name="connsiteX3-7" fmla="*/ 885825 w 5895975"/>
              <a:gd name="connsiteY3-8" fmla="*/ 2809875 h 2895600"/>
              <a:gd name="connsiteX4-9" fmla="*/ 0 w 5895975"/>
              <a:gd name="connsiteY4-10" fmla="*/ 0 h 2895600"/>
              <a:gd name="connsiteX0-11" fmla="*/ 0 w 5895975"/>
              <a:gd name="connsiteY0-12" fmla="*/ 0 h 2809875"/>
              <a:gd name="connsiteX1-13" fmla="*/ 5895975 w 5895975"/>
              <a:gd name="connsiteY1-14" fmla="*/ 0 h 2809875"/>
              <a:gd name="connsiteX2-15" fmla="*/ 5715000 w 5895975"/>
              <a:gd name="connsiteY2-16" fmla="*/ 2324100 h 2809875"/>
              <a:gd name="connsiteX3-17" fmla="*/ 885825 w 5895975"/>
              <a:gd name="connsiteY3-18" fmla="*/ 2809875 h 2809875"/>
              <a:gd name="connsiteX4-19" fmla="*/ 0 w 5895975"/>
              <a:gd name="connsiteY4-20" fmla="*/ 0 h 2809875"/>
              <a:gd name="connsiteX0-21" fmla="*/ 0 w 5895975"/>
              <a:gd name="connsiteY0-22" fmla="*/ 0 h 2933700"/>
              <a:gd name="connsiteX1-23" fmla="*/ 5895975 w 5895975"/>
              <a:gd name="connsiteY1-24" fmla="*/ 0 h 2933700"/>
              <a:gd name="connsiteX2-25" fmla="*/ 5715000 w 5895975"/>
              <a:gd name="connsiteY2-26" fmla="*/ 2324100 h 2933700"/>
              <a:gd name="connsiteX3-27" fmla="*/ 438150 w 5895975"/>
              <a:gd name="connsiteY3-28" fmla="*/ 2933700 h 2933700"/>
              <a:gd name="connsiteX4-29" fmla="*/ 0 w 5895975"/>
              <a:gd name="connsiteY4-30" fmla="*/ 0 h 2933700"/>
            </a:gd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5895975" h="2933700">
                <a:moveTo>
                  <a:pt x="0" y="0"/>
                </a:moveTo>
                <a:lnTo>
                  <a:pt x="5895975" y="0"/>
                </a:lnTo>
                <a:lnTo>
                  <a:pt x="5715000" y="2324100"/>
                </a:lnTo>
                <a:lnTo>
                  <a:pt x="438150" y="2933700"/>
                </a:lnTo>
                <a:lnTo>
                  <a:pt x="0" y="0"/>
                </a:lnTo>
                <a:close/>
              </a:path>
            </a:pathLst>
          </a:custGeom>
          <a:solidFill>
            <a:srgbClr val="1C73B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endParaRPr>
          </a:p>
        </p:txBody>
      </p:sp>
      <p:sp>
        <p:nvSpPr>
          <p:cNvPr id="1048611" name="文本框 10"/>
          <p:cNvSpPr txBox="1"/>
          <p:nvPr/>
        </p:nvSpPr>
        <p:spPr>
          <a:xfrm>
            <a:off x="2803525" y="2291080"/>
            <a:ext cx="7026910" cy="190690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5400" b="1" kern="0">
                <a:ln>
                  <a:solidFill>
                    <a:schemeClr val="accent2">
                      <a:lumMod val="60000"/>
                      <a:lumOff val="40000"/>
                    </a:schemeClr>
                  </a:solidFill>
                </a:ln>
                <a:solidFill>
                  <a:prstClr val="white"/>
                </a:solidFill>
                <a:latin typeface="微软雅黑" panose="020b0503020204020204" pitchFamily="34" charset="-122"/>
                <a:ea typeface="微软雅黑" panose="020b0503020204020204" pitchFamily="34" charset="-122"/>
              </a:rPr>
              <a:t>用足课文语篇</a:t>
            </a:r>
            <a:endParaRPr lang="zh-CN" altLang="en-US" sz="5400" b="1" kern="0">
              <a:ln>
                <a:solidFill>
                  <a:schemeClr val="accent2">
                    <a:lumMod val="60000"/>
                    <a:lumOff val="40000"/>
                  </a:schemeClr>
                </a:solidFill>
              </a:ln>
              <a:solidFill>
                <a:prstClr val="white"/>
              </a:solidFill>
              <a:latin typeface="微软雅黑" panose="020b0503020204020204" pitchFamily="34" charset="-122"/>
              <a:ea typeface="微软雅黑" panose="020b0503020204020204" pitchFamily="34" charset="-122"/>
            </a:endParaRPr>
          </a:p>
          <a:p>
            <a:pPr algn="ctr"/>
            <a:r>
              <a:rPr lang="zh-CN" altLang="en-US" sz="3200" b="1" kern="0">
                <a:ln>
                  <a:solidFill>
                    <a:schemeClr val="accent2">
                      <a:lumMod val="60000"/>
                      <a:lumOff val="40000"/>
                    </a:schemeClr>
                  </a:solidFill>
                </a:ln>
                <a:solidFill>
                  <a:prstClr val="white"/>
                </a:solidFill>
                <a:latin typeface="微软雅黑" panose="020b0503020204020204" pitchFamily="34" charset="-122"/>
                <a:ea typeface="微软雅黑" panose="020b0503020204020204" pitchFamily="34" charset="-122"/>
              </a:rPr>
              <a:t>（内化并迁移基础知识</a:t>
            </a:r>
            <a:r>
              <a:rPr lang="en-US" altLang="zh-CN" sz="3200" b="1" kern="0">
                <a:ln>
                  <a:solidFill>
                    <a:schemeClr val="accent2">
                      <a:lumMod val="60000"/>
                      <a:lumOff val="40000"/>
                    </a:schemeClr>
                  </a:solidFill>
                </a:ln>
                <a:solidFill>
                  <a:prstClr val="white"/>
                </a:solidFill>
                <a:latin typeface="微软雅黑" panose="020b0503020204020204" pitchFamily="34" charset="-122"/>
                <a:ea typeface="微软雅黑" panose="020b0503020204020204" pitchFamily="34" charset="-122"/>
              </a:rPr>
              <a:t>,</a:t>
            </a:r>
            <a:r>
              <a:rPr lang="zh-CN" altLang="en-US" sz="3200" b="1" kern="0">
                <a:ln>
                  <a:solidFill>
                    <a:schemeClr val="accent2">
                      <a:lumMod val="60000"/>
                      <a:lumOff val="40000"/>
                    </a:schemeClr>
                  </a:solidFill>
                </a:ln>
                <a:solidFill>
                  <a:prstClr val="white"/>
                </a:solidFill>
                <a:latin typeface="微软雅黑" panose="020b0503020204020204" pitchFamily="34" charset="-122"/>
                <a:ea typeface="微软雅黑" panose="020b0503020204020204" pitchFamily="34" charset="-122"/>
              </a:rPr>
              <a:t>提升理解和表达能力）</a:t>
            </a:r>
            <a:endParaRPr lang="zh-CN" altLang="en-US" sz="3200" b="1" kern="0">
              <a:ln>
                <a:solidFill>
                  <a:schemeClr val="accent2">
                    <a:lumMod val="60000"/>
                    <a:lumOff val="40000"/>
                  </a:schemeClr>
                </a:solidFill>
              </a:ln>
              <a:solidFill>
                <a:prstClr val="white"/>
              </a:solidFill>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97159" name="图片 8"/>
          <p:cNvPicPr>
            <a:picLocks noChangeAspect="1"/>
          </p:cNvPicPr>
          <p:nvPr/>
        </p:nvPicPr>
        <p:blipFill>
          <a:blip r:embed="rId2"/>
          <a:stretch>
            <a:fillRect/>
          </a:stretch>
        </p:blipFill>
        <p:spPr>
          <a:xfrm>
            <a:off x="10345651" y="5049795"/>
            <a:ext cx="1846349" cy="1808205"/>
          </a:xfrm>
          <a:prstGeom prst="rect">
            <a:avLst/>
          </a:prstGeom>
        </p:spPr>
      </p:pic>
      <p:sp>
        <p:nvSpPr>
          <p:cNvPr id="4" name="文本框 3"/>
          <p:cNvSpPr txBox="1"/>
          <p:nvPr/>
        </p:nvSpPr>
        <p:spPr>
          <a:xfrm>
            <a:off x="300990" y="59055"/>
            <a:ext cx="11371580" cy="673925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rgbClr val="FF0000"/>
                </a:solidFill>
              </a:rPr>
              <a:t>                                                                        </a:t>
            </a:r>
            <a:r>
              <a:rPr lang="en-US" sz="2400" b="1">
                <a:solidFill>
                  <a:srgbClr val="FF0000"/>
                </a:solidFill>
              </a:rPr>
              <a:t>Achievements </a:t>
            </a:r>
            <a:endParaRPr lang="en-US" sz="2400" b="1">
              <a:solidFill>
                <a:srgbClr val="FF0000"/>
              </a:solidFill>
            </a:endParaRPr>
          </a:p>
          <a:p>
            <a:r>
              <a:rPr lang="en-US" sz="2400" b="1"/>
              <a:t>1.</a:t>
            </a:r>
            <a:r>
              <a:rPr lang="en-US" sz="2400" b="1">
                <a:solidFill>
                  <a:srgbClr val="7030A0"/>
                </a:solidFill>
              </a:rPr>
              <a:t>This year’s Nobel Prize for Physiology or Medicine has been awarded to</a:t>
            </a:r>
            <a:r>
              <a:rPr lang="en-US" sz="2400" b="1"/>
              <a:t> Tu Youyou (co-winner), </a:t>
            </a:r>
            <a:r>
              <a:rPr lang="en-US" sz="2400" b="1">
                <a:solidFill>
                  <a:srgbClr val="7030A0"/>
                </a:solidFill>
              </a:rPr>
              <a:t>whose research led to </a:t>
            </a:r>
            <a:r>
              <a:rPr lang="en-US" sz="2400" b="1"/>
              <a:t>the discovery of artemisinin, a crucial new treatment for malaria.</a:t>
            </a:r>
            <a:endParaRPr lang="en-US" sz="2400" b="1"/>
          </a:p>
          <a:p>
            <a:endParaRPr lang="en-US" sz="2400" b="1"/>
          </a:p>
          <a:p>
            <a:r>
              <a:rPr lang="en-US" sz="2400" b="1"/>
              <a:t>2.</a:t>
            </a:r>
            <a:r>
              <a:rPr lang="en-US" sz="2400" b="1">
                <a:solidFill>
                  <a:srgbClr val="7030A0"/>
                </a:solidFill>
              </a:rPr>
              <a:t>Albert Einstein, who is perhaps the greatest </a:t>
            </a:r>
            <a:r>
              <a:rPr lang="en-US" sz="2400" b="1"/>
              <a:t>scientist in modern physics,</a:t>
            </a:r>
            <a:r>
              <a:rPr lang="en-US" sz="2400" b="1">
                <a:solidFill>
                  <a:srgbClr val="7030A0"/>
                </a:solidFill>
              </a:rPr>
              <a:t> is often considered one of the smartest men who ever lived.</a:t>
            </a:r>
            <a:r>
              <a:rPr lang="en-US" sz="2400" b="1"/>
              <a:t> He made numerous contributions to the world, the most well-known being the general theory of relativity and the famous formula E=mc2 . Einstein was not only a genius; he was a courageous and kind figure loved by many people. </a:t>
            </a:r>
            <a:endParaRPr lang="en-US" sz="2400" b="1"/>
          </a:p>
          <a:p>
            <a:r>
              <a:rPr lang="en-US" sz="2400" b="1"/>
              <a:t>3.Yuan Longping, </a:t>
            </a:r>
            <a:r>
              <a:rPr lang="en-US" sz="2400" b="1">
                <a:solidFill>
                  <a:srgbClr val="7030A0"/>
                </a:solidFill>
              </a:rPr>
              <a:t>known as </a:t>
            </a:r>
            <a:r>
              <a:rPr lang="en-US" sz="2400" b="1"/>
              <a:t>the “father of hybridrice”, </a:t>
            </a:r>
            <a:r>
              <a:rPr lang="en-US" sz="2400" b="1">
                <a:solidFill>
                  <a:srgbClr val="7030A0"/>
                </a:solidFill>
              </a:rPr>
              <a:t>is one of </a:t>
            </a:r>
            <a:r>
              <a:rPr lang="en-US" sz="2400" b="1"/>
              <a:t>China’s </a:t>
            </a:r>
            <a:r>
              <a:rPr lang="en-US" sz="2400" b="1">
                <a:solidFill>
                  <a:srgbClr val="7030A0"/>
                </a:solidFill>
              </a:rPr>
              <a:t>most famous scientists</a:t>
            </a:r>
            <a:r>
              <a:rPr lang="en-US" sz="2400" b="1"/>
              <a:t>. </a:t>
            </a:r>
            <a:endParaRPr lang="en-US" sz="2400" b="1"/>
          </a:p>
          <a:p>
            <a:endParaRPr lang="en-US" sz="2400" b="1"/>
          </a:p>
          <a:p>
            <a:r>
              <a:rPr lang="en-US" sz="2400" b="1"/>
              <a:t>4.Dr Yuan Longping grows what is called super hybrid rice. In 1974, </a:t>
            </a:r>
            <a:r>
              <a:rPr lang="en-US" sz="2400" b="1">
                <a:solidFill>
                  <a:srgbClr val="7030A0"/>
                </a:solidFill>
              </a:rPr>
              <a:t>he became the first </a:t>
            </a:r>
            <a:r>
              <a:rPr lang="en-US" sz="2400" b="1"/>
              <a:t>agricultural pioneer in the world</a:t>
            </a:r>
            <a:r>
              <a:rPr lang="en-US" sz="2400" b="1">
                <a:solidFill>
                  <a:srgbClr val="7030A0"/>
                </a:solidFill>
              </a:rPr>
              <a:t> to</a:t>
            </a:r>
            <a:r>
              <a:rPr lang="en-US" sz="2400" b="1"/>
              <a:t> grow rice that has a high output. This special strain of rice makes it possible to produce one-third more of the crop in the same fields. Now more than 60% of the rice produced in China each year is from this hybrid strain.</a:t>
            </a:r>
            <a:endParaRPr lang="en-US" sz="2400" b="1"/>
          </a:p>
          <a:p>
            <a:endParaRPr lang="en-US" sz="2400" b="1"/>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097159" name="图片 8"/>
          <p:cNvPicPr>
            <a:picLocks noChangeAspect="1"/>
          </p:cNvPicPr>
          <p:nvPr/>
        </p:nvPicPr>
        <p:blipFill>
          <a:blip r:embed="rId2"/>
          <a:stretch>
            <a:fillRect/>
          </a:stretch>
        </p:blipFill>
        <p:spPr>
          <a:xfrm>
            <a:off x="10345651" y="5049795"/>
            <a:ext cx="1846349" cy="1808205"/>
          </a:xfrm>
          <a:prstGeom prst="rect">
            <a:avLst/>
          </a:prstGeom>
        </p:spPr>
      </p:pic>
      <p:sp>
        <p:nvSpPr>
          <p:cNvPr id="4" name="文本框 3"/>
          <p:cNvSpPr txBox="1"/>
          <p:nvPr/>
        </p:nvSpPr>
        <p:spPr>
          <a:xfrm>
            <a:off x="137160" y="118745"/>
            <a:ext cx="11732260" cy="710882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solidFill>
                  <a:srgbClr val="FF0000"/>
                </a:solidFill>
              </a:rPr>
              <a:t>                                                                                             </a:t>
            </a:r>
            <a:r>
              <a:rPr lang="en-US" sz="2400" b="1">
                <a:solidFill>
                  <a:srgbClr val="FF0000"/>
                </a:solidFill>
              </a:rPr>
              <a:t>Achievements </a:t>
            </a:r>
            <a:endParaRPr lang="en-US" sz="2400" b="1">
              <a:solidFill>
                <a:srgbClr val="FF0000"/>
              </a:solidFill>
            </a:endParaRPr>
          </a:p>
          <a:p>
            <a:r>
              <a:rPr lang="en-US" sz="2400" b="1"/>
              <a:t>5.Perhaps </a:t>
            </a:r>
            <a:r>
              <a:rPr lang="en-US" sz="2400" b="1">
                <a:solidFill>
                  <a:srgbClr val="7030A0"/>
                </a:solidFill>
              </a:rPr>
              <a:t>no other scientist has had a greater impact on China’s aerospace science than </a:t>
            </a:r>
            <a:r>
              <a:rPr lang="en-US" sz="2400" b="1"/>
              <a:t>Qian Xuesen</a:t>
            </a:r>
            <a:r>
              <a:rPr lang="en-US" sz="2400" b="1">
                <a:solidFill>
                  <a:srgbClr val="7030A0"/>
                </a:solidFill>
              </a:rPr>
              <a:t>. Described by</a:t>
            </a:r>
            <a:r>
              <a:rPr lang="en-US" sz="2400" b="1"/>
              <a:t> the authors of theStory of Qian Xuesen </a:t>
            </a:r>
            <a:r>
              <a:rPr lang="en-US" sz="2400" b="1">
                <a:solidFill>
                  <a:srgbClr val="7030A0"/>
                </a:solidFill>
              </a:rPr>
              <a:t>as</a:t>
            </a:r>
            <a:r>
              <a:rPr lang="en-US" sz="2400" b="1"/>
              <a:t> a man with "great scientific thought and scientific spirit" who was patriotic and served his homelandwith effort, achievement, and devotion, Qian was an extremely well-respected man.</a:t>
            </a:r>
            <a:endParaRPr lang="en-US" sz="2400" b="1"/>
          </a:p>
          <a:p>
            <a:endParaRPr lang="en-US" sz="2400" b="1"/>
          </a:p>
          <a:p>
            <a:r>
              <a:rPr lang="en-US" sz="2400" b="1"/>
              <a:t>6.Stephen Hawking </a:t>
            </a:r>
            <a:r>
              <a:rPr lang="en-US" sz="2400" b="1">
                <a:solidFill>
                  <a:srgbClr val="7030A0"/>
                </a:solidFill>
              </a:rPr>
              <a:t>was one of the most famous and giftedscientists in </a:t>
            </a:r>
            <a:r>
              <a:rPr lang="en-US" sz="2400" b="1"/>
              <a:t>physics.</a:t>
            </a:r>
            <a:endParaRPr lang="en-US" sz="2400" b="1"/>
          </a:p>
          <a:p>
            <a:endParaRPr lang="en-US" sz="2400" b="1"/>
          </a:p>
          <a:p>
            <a:r>
              <a:rPr lang="en-US" sz="2400" b="1">
                <a:sym typeface="+mn-ea"/>
              </a:rPr>
              <a:t>7.Cholera </a:t>
            </a:r>
            <a:r>
              <a:rPr lang="en-US" sz="2400" b="1">
                <a:solidFill>
                  <a:srgbClr val="7030A0"/>
                </a:solidFill>
                <a:sym typeface="+mn-ea"/>
              </a:rPr>
              <a:t>used to be</a:t>
            </a:r>
            <a:r>
              <a:rPr lang="en-US" sz="2400" b="1">
                <a:sym typeface="+mn-ea"/>
              </a:rPr>
              <a:t> one of the most feared diseases in the world,</a:t>
            </a:r>
            <a:r>
              <a:rPr lang="en-US" sz="2400" b="1">
                <a:solidFill>
                  <a:srgbClr val="7030A0"/>
                </a:solidFill>
                <a:sym typeface="+mn-ea"/>
              </a:rPr>
              <a:t> until </a:t>
            </a:r>
            <a:r>
              <a:rPr lang="en-US" sz="2400" b="1">
                <a:sym typeface="+mn-ea"/>
              </a:rPr>
              <a:t>a British doctor. John Snow, showed how it could be overcome. </a:t>
            </a:r>
            <a:endParaRPr lang="en-US" sz="2400" b="1">
              <a:sym typeface="+mn-ea"/>
            </a:endParaRPr>
          </a:p>
          <a:p>
            <a:endParaRPr lang="en-US" sz="2400" b="1">
              <a:sym typeface="+mn-ea"/>
            </a:endParaRPr>
          </a:p>
          <a:p>
            <a:r>
              <a:rPr lang="en-US" sz="2400" b="1">
                <a:sym typeface="+mn-ea"/>
              </a:rPr>
              <a:t>8.As Victor Hugo once said, "Laughter is the sun that drives winter from the human face", and </a:t>
            </a:r>
            <a:r>
              <a:rPr lang="en-US" sz="2400" b="1">
                <a:solidFill>
                  <a:srgbClr val="7030A0"/>
                </a:solidFill>
                <a:sym typeface="+mn-ea"/>
              </a:rPr>
              <a:t>up to now nobody has been able to do this better than Charlie Chaplin</a:t>
            </a:r>
            <a:r>
              <a:rPr lang="en-US" sz="2400" b="1">
                <a:sym typeface="+mn-ea"/>
              </a:rPr>
              <a:t>. He brightened the lives of Americans and British through two world wars and the hard years in between. He made people laugh at a time when they felt depressed, so they could feel more content with their lives.</a:t>
            </a:r>
            <a:endParaRPr lang="en-US" sz="2400" b="1">
              <a:sym typeface="+mn-ea"/>
            </a:endParaRPr>
          </a:p>
          <a:p>
            <a:endParaRPr lang="en-US" sz="2400" b="1">
              <a:sym typeface="+mn-ea"/>
            </a:endParaRPr>
          </a:p>
          <a:p>
            <a:endParaRPr lang="en-US" sz="2400" b="1"/>
          </a:p>
          <a:p>
            <a:endParaRPr lang="en-US" sz="2400" b="1"/>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https://d.book118.com/657016065165006042</a:t>
            </a:r>
          </a:p>
        </p:txBody>
      </p:sp>
    </p:spTree>
  </p:cSld>
  <p:clrMapOvr>
    <a:masterClrMapping/>
  </p:clrMapOvr>
  <p:transition/>
  <p:timing/>
</p:sld>
</file>

<file path=ppt/tags/tag1.xml><?xml version="1.0" encoding="utf-8"?>
<p:tagLst xmlns:p="http://schemas.openxmlformats.org/presentationml/2006/main">
  <p:tag name="KSO_WM_UNIT_PLACING_PICTURE_USER_VIEWPORT" val="{&quot;height&quot;:6041,&quot;width&quot;:8304}"/>
</p:tagLst>
</file>

<file path=ppt/tags/tag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1</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15</vt:i4>
      </vt:variant>
    </vt:vector>
  </HeadingPairs>
  <TitlesOfParts>
    <vt:vector baseType="lpstr" size="25">
      <vt:lpstr>Arial</vt:lpstr>
      <vt:lpstr>Calibri</vt:lpstr>
      <vt:lpstr>Calibri Light</vt:lpstr>
      <vt:lpstr>宋体</vt:lpstr>
      <vt:lpstr>方正粗黑宋简体</vt:lpstr>
      <vt:lpstr>Wingdings</vt:lpstr>
      <vt:lpstr>Impact</vt:lpstr>
      <vt:lpstr>微软雅黑</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2024-09-16T11:47:23.262</cp:lastPrinted>
  <dcterms:created xsi:type="dcterms:W3CDTF">2024-09-16T03:47:23Z</dcterms:created>
  <dcterms:modified xsi:type="dcterms:W3CDTF">2024-09-16T03:47:25Z</dcterms:modified>
</cp:coreProperties>
</file>