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BC474-5808-4B71-A951-6C55A401E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DA4A9-5161-436C-ABE4-5667BF305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5211B-09A8-474B-839E-869FB9307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B7A7E-A169-46B4-B31A-8E29309C8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490EB6-6D55-47AB-B2E2-1D5E9D0B4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5712AA-AABD-469E-810D-9A15B8AAD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5EF26F-57AA-45C9-A4C1-8491350CE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C04EC-0364-498E-91C3-1979AC300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C5818-762A-4E64-AD22-F6C99D75B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AE346-62F9-499C-89EF-0547C8A13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6DCA8-6FF9-4D6C-A246-40BCB8A96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1612512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护理不良事件报告流程ppt制作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护理不良事件定义及分类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护理不良事件报告流程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护理不良事件处理与改进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介绍护理不良事件的概念和类型，说明报告流程的目的和背景。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分析当前护理不良事件报告的现状和存在的问题，强调改进报告流程的必要性。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报告流程的重要性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强调及时、准确、完整地报告护理不良事件对于改进护理工作、提高护士职业素养和推动护理学科发展的重要意义。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阐述护理不良事件报告流程对提高护理质量、保障患者安全和减少医疗纠纷的重要作用。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护理不良事件定义及分类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护理不良事件是指在护理过程中发生的、不在计划内的、未预计到的或通常不希望发生的事件，包括患者伤害、死亡等。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这些事件可能是由于护理操作不当、设备故障、管理不当等原因引起的。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护理不良事件的发生可能影响患者的安全和健康，因此需要及时报告和处理。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护理不良事件定义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96" r="90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按严重程度分类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按性质分类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按发生频率分类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轻微、一般、严重。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技术、责任、沟通。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高发、偶发、罕见。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护理不良事件分类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护理不良事件报告流程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报告流程是医疗机构内护理不良事件发生后，相关人员按照规定程序进行报告、调查、分析、处理和改进的过程。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目的在于及时发现和纠正护理过程中的问题，提高护理质量，保障患者安全。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报告流程应遵循及时、准确、客观、保密的原则。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报告流程概述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发生护理不良事件后，当事人或发现人应立即报告护士长和相关医生。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护士长确认后，立即填写护理不良事件报告表，上报给护理部。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护理部对事件进行调查，分析原因，提出处理意见和改进措施。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护理部将处理结果反馈给相关科室，并督促改进措施的落实。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对改进效果进行跟踪评价，持续改进护理质量。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报告流程步骤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![护理不良事件报告流程图](http://example.com/流程图.png)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报告流程图解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流程图说明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发生护理不良事件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当事人或发现人报告护士长和相关医生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报告流程图解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https://d.book118.com/657016125120006045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2024-09-20T10:14:00.954</cp:lastPrinted>
  <dcterms:created xsi:type="dcterms:W3CDTF">2024-09-20T02:14:00Z</dcterms:created>
  <dcterms:modified xsi:type="dcterms:W3CDTF">2024-09-20T02:14:02Z</dcterms:modified>
</cp:coreProperties>
</file>