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830EB7-2E5E-44AA-A1A1-925A46AA27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182F6F-3447-49C3-A1E8-6F118ACB88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C40538-2D5C-4587-85B0-E0C296510C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6BA2D2-D05B-4E3B-96AA-5FE5451A85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81BC55-EF22-4149-B461-2342E784FE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BE38C4-32FD-4117-88BB-0715F0641D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B1188F-86BC-4E5A-95AC-6910DFDBBD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D2DAE3-634D-4743-8D95-37DA8A9ABB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58A83F-FA49-49D1-AF86-85087BF968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D8A0BB-D766-4770-BC44-2203EFE5A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4C2A2B-C296-4CA6-A911-63F3559DCC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01613513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MSA控制计划</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2024-01-12</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汇报人：AA</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MSA控制计划的核心内容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MSA控制计划的实施步骤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MSA控制计划的关键成功因素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MSA控制计划的挑战与解决方案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MSA控制计划的未来发展趋势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引言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通过实施MSA控制计划，确保测量系统的准确性和可靠性，从而提高产品质量和客户满意度。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提高产品质量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031" r="703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降低生产成本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提升企业竞争力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995" r="1999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减少因测量系统误差导致的不合格品和返工，降低生产成本和浪费。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优化生产流程，提高生产效率，增强企业在市场中的竞争力。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407" r="1740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MSA控制计划通过对测量系统进行评估和改进，确保测量结果的准确性和一致性，为产品质量提供可靠保障。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保证测量准确性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通过对测量系统的监控和预警，及时发现并解决潜在问题，避免批量不合格品的产生。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预防潜在问题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MSA控制计划不仅关注当前测量系统的性能，还致力于持续改进和优化，以适应不断变化的市场需求和技术发展。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促进持续改进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MSA控制计划的重要性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MSA控制计划的核心内容</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评估测量系统的稳定性和准确性，确保测量结果的可靠性。</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分析目的</a:t>
            </a:r>
          </a:p>
        </p:txBody>
      </p:sp>
      <p:pic>
        <p:nvPicPr>
          <p:cNvPr id="5" name="Picture 5"/>
          <p:cNvPicPr>
            <a:picLocks noChangeAspect="1"/>
          </p:cNvPicPr>
          <p:nvPr/>
        </p:nvPicPr>
        <p:blipFill>
          <a:blip r:embed="rId2"/>
          <a:srcRect l="21875" r="218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通过对测量设备进行校准、比对和统计分析，确定测量系统的误差来源和大小。</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分析方法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提供测量系统的性能指标，如精度、分辨率、稳定性等，为后续的控制计划提供依据。</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分析结果</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测量系统分析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分析方法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通过对同一测量对象在不同时间、不同条件下的多次测量结果进行统计分析，确定测量系统的稳定性。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分析结果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提供测量系统的稳定性指标，如漂移、波动范围等，为后续的控制计划提供依据。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分析目的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评估测量系统在不同时间、不同条件下的稳定性，确保测量结果的稳定性。</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稳定性分析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分析结果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提供测量系统的偏倚指标，如平均偏倚、最大偏倚等，为后续的控制计划提供依据。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分析目的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评估测量系统的偏倚程度，即测量结果与实际值之间的差异。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分析方法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通过对同一测量对象使用不同测量方法或不同测量设备进行比对分析，确定测量系统的偏倚程度。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偏倚分析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分析目的</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评估测量系统的线性度，即测量结果与实际值之间的线性关系。</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分析方法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通过对不同测量对象使用同一测量方法进行统计分析，确定测量系统的线性度。</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分析结果</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提供测量系统的线性度指标，如线性相关系数、线性误差等，为后续的控制计划提供依据。</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分析目的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评估测量系统的重复性和再现性，即同一测量对象在相同条件下多次测量的结果一致性和不同操作员使用同一测量设备对同一对象进行测量结果的一致性。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分析方法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通过对同一测量对象在相同条件下进行多次重复测量，并对不同操作员使用同一测量设备对同一对象进行测量结果进行统计分析，确定测量系统的重复性和再现性。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分析结果</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提供测量系统的重复性和再现性指标，如重复性标准差、再现性标准差等，为后续的控制计划提供依据。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重复性和再现性分析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MSA控制计划的实施步骤</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明确测量对象和测量系统</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确定测量对象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明确需要测量的产品或过程特性，以及相应的测量指标和公差范围。</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选择测量系统</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根据测量对象的要求，选择合适的测量设备、传感器、测量软件等组成的测量系统。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95" r="129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确定测量的时间、地点、人员、设备、方法等，以及数据记录和处理的流程。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详细规定测量的操作步骤、注意事项、异常情况处理等，确保测量的可重复性和准确性。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制定测量计划和程序</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编写测量程序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制定测量计划</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实施测量并记录数据</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按照测量计划和程序进行测量，并记录原始数据。</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对测量数据进行初步整理和处理，如数据清洗、格式转换等。</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数据分析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运用统计技术对测量数据进行深入分析，如描述性统计、假设检验、方差分析等。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系统性能评估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根据分析结果，评估测量系统的准确性、稳定性、重复性、再现性等性能指标。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分析测量数据并评估测量系统性能</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https://d.book118.com/657016135136006035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2024-09-10T09:14:38.955</cp:lastPrinted>
  <dcterms:created xsi:type="dcterms:W3CDTF">2024-09-10T01:14:38Z</dcterms:created>
  <dcterms:modified xsi:type="dcterms:W3CDTF">2024-09-10T01:14:41Z</dcterms:modified>
</cp:coreProperties>
</file>