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4B8EF6-082B-40B3-A2A8-2C2CC5B9E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CD85E2-E2B9-4D29-B144-606CA0AE26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394772-76D7-4EF2-9276-31A602513D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721054-2A0E-48C5-998D-54384257BC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E2DCB3-58F7-4417-8A44-2BF7668A34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2FD68F-25AC-4BA3-907B-EE5EC17581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1996F5-CC41-4657-BFB7-07B9145BA3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49665E-D7F4-4071-B2B9-B5DE0B4A09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EBEAFB-F5F1-4614-A61D-3F5D01A912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3F6D59-3F44-4BD9-B454-9A07A6D0E3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DA4B39-FEE9-4B6A-AB42-2548B9F312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2"/>
          <a:stretch>
            <a:fillRect/>
          </a:stretch>
        </a:blip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02111302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微软雅黑" panose="020b0503020204020204" charset="-122"/>
                <a:ea typeface="微软雅黑" panose="020b0503020204020204" charset="-122"/>
                <a:cs typeface="微软雅黑" panose="020b0503020204020204" charset="-122"/>
              </a:rPr>
              <a:t>锅炉受压元件金属材料性能与安全评估</a:t>
            </a:r>
            <a:endParaRPr lang="en-US" sz="517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微软雅黑" panose="020b0503020204020204" charset="-122"/>
                <a:ea typeface="微软雅黑" panose="020b0503020204020204" charset="-122"/>
                <a:cs typeface="微软雅黑" panose="020b0503020204020204" charset="-122"/>
              </a:rPr>
              <a:t>汇报人：</a:t>
            </a:r>
            <a:endParaRPr lang="en-US" sz="202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微软雅黑" panose="020b0503020204020204" charset="-122"/>
                <a:ea typeface="微软雅黑" panose="020b0503020204020204" charset="-122"/>
                <a:cs typeface="微软雅黑" panose="020b0503020204020204" charset="-122"/>
              </a:rPr>
              <a:t>2024-01-16</a:t>
            </a:r>
            <a:endParaRPr lang="en-US" sz="202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微软雅黑" panose="020b0503020204020204" charset="-122"/>
                <a:ea typeface="微软雅黑" panose="020b0503020204020204" charset="-122"/>
                <a:cs typeface="微软雅黑" panose="020b0503020204020204" charset="-122"/>
              </a:rPr>
              <a:t>contents</a:t>
            </a:r>
            <a:endParaRPr lang="en-US" sz="27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引言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锅炉受压元件金属材料性能</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金属材料的安全评估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金属材料的安全使用和维护</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结论</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微软雅黑" panose="020b0503020204020204" charset="-122"/>
                <a:ea typeface="微软雅黑" panose="020b0503020204020204" charset="-122"/>
                <a:cs typeface="微软雅黑" panose="020b0503020204020204" charset="-122"/>
              </a:rPr>
              <a:t>01</a:t>
            </a:r>
            <a:endParaRPr lang="en-US" sz="5775" b="1">
              <a:solidFill>
                <a:srgbClr val="72349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微软雅黑" panose="020b0503020204020204" charset="-122"/>
                <a:ea typeface="微软雅黑" panose="020b0503020204020204" charset="-122"/>
                <a:cs typeface="微软雅黑" panose="020b0503020204020204" charset="-122"/>
              </a:rPr>
              <a:t>引言</a:t>
            </a:r>
            <a:endParaRPr lang="en-US" sz="4200"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评估锅炉受压元件金属材料的性能，确保其安全性和可靠性。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背景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随着工业技术的发展，锅炉在能源、化工、纺织等领域的应用越来越广泛，而锅炉受压元件金属材料的性能对整个系统的安全和稳定运行至关重要。</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r="4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目的和背景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报告的结构和内容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结构</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本报告将按照“引言”、“材料性能分析”、“安全评估方法”、“评估结果与讨论”、“结论”的顺序展开。</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内容</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报告将详细介绍锅炉受压元件金属材料的种类、性能指标、安全评估标准和具体评估方法，并结合实际案例进行深入分析，旨在为相关领域的研究和应用提供参考。</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微软雅黑" panose="020b0503020204020204" charset="-122"/>
                <a:ea typeface="微软雅黑" panose="020b0503020204020204" charset="-122"/>
                <a:cs typeface="微软雅黑" panose="020b0503020204020204" charset="-122"/>
              </a:rPr>
              <a:t>02</a:t>
            </a:r>
            <a:endParaRPr lang="en-US" sz="5775" b="1">
              <a:solidFill>
                <a:srgbClr val="72349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微软雅黑" panose="020b0503020204020204" charset="-122"/>
                <a:ea typeface="微软雅黑" panose="020b0503020204020204" charset="-122"/>
                <a:cs typeface="微软雅黑" panose="020b0503020204020204" charset="-122"/>
              </a:rPr>
              <a:t>锅炉受压元件金属材料性能</a:t>
            </a:r>
            <a:endParaRPr lang="en-US" sz="4200"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rcRect r="-3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r="-8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r="-1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金属材料的密度决定了其重量和体积，对于制造和运输过程有一定影响。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密度</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金属材料在受热时膨胀的程度，对锅炉的稳定运行和安全性有重要影响。</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热膨胀性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金属材料的物理性能</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金属材料抵抗外力作用的能力，是材料机械性能的重要指标。</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强度</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金属材料在受力变形时的行为，影响其加工和焊接性能。</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塑性和韧性</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金属材料的机械性能</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rcRect r="-3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金属材料抵抗各种腐蚀介质侵蚀的能力，直接影响其使用寿命。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金属材料在使用前进行防锈处理，以提高其耐腐蚀性能和延长使用寿命。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金属材料的耐腐蚀性能</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防锈处理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耐腐蚀性</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微软雅黑" panose="020b0503020204020204" charset="-122"/>
                <a:ea typeface="微软雅黑" panose="020b0503020204020204" charset="-122"/>
                <a:cs typeface="微软雅黑" panose="020b0503020204020204" charset="-122"/>
              </a:rPr>
              <a:t>03</a:t>
            </a:r>
            <a:endParaRPr lang="en-US" sz="5775" b="1">
              <a:solidFill>
                <a:srgbClr val="72349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微软雅黑" panose="020b0503020204020204" charset="-122"/>
                <a:ea typeface="微软雅黑" panose="020b0503020204020204" charset="-122"/>
                <a:cs typeface="微软雅黑" panose="020b0503020204020204" charset="-122"/>
              </a:rPr>
              <a:t>金属材料的安全评估</a:t>
            </a:r>
            <a:endParaRPr lang="en-US" sz="4200"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https://d.book118.com/657021113020006035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2024-09-09T09:25:23.088</cp:lastPrinted>
  <dcterms:created xsi:type="dcterms:W3CDTF">2024-09-09T01:25:23Z</dcterms:created>
  <dcterms:modified xsi:type="dcterms:W3CDTF">2024-09-09T01:25:24Z</dcterms:modified>
</cp:coreProperties>
</file>