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084D7-C2C3-4046-8133-8F67C1901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CE652-A593-4B24-A353-9C9303487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F9B31-19D2-44E7-8A97-FC954BC3E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1882C4-D651-412D-AB49-0807FA684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9FA3F1-5452-4771-B405-A7C4517E8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D56876-AC41-4027-B68B-AB4E5D35A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2C3C79-7A9C-4B55-BB97-430F4DA41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6801D-445C-4583-89FC-ACEF9699F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0ED7EF-3779-4742-B509-4FE747034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AED55-E73F-4D69-B51D-9C203265A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A9C95-3716-46BF-BEB5-F0AB978E7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21124123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康师傅方便面营销策略分析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康师傅方便面简介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市场趋势与机会分析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康师傅方便面简介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康师傅方便面拥有多种口味，满足不同消费者的口味需求。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口味丰富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价格实惠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品牌信誉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康师傅方便面的价格定位亲民，性价比较高。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康师傅作为知名品牌，在消费者心中建立了良好的品牌形象和信誉。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3834" r="338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0714" r="307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康师傅方便面主要面向中低端市场，满足广大消费者的日常需求。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中低端市场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针对学生和年轻人群体，推出符合其口味和消费习惯的产品。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学生和年轻人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学生群体是康师傅方便面的重要目标客户，因为学生往往追求方便、快捷的食品。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年轻人也是康师傅方便面的主要目标客户，他们对于食品的口感和品质有一定的要求。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年轻人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康师傅方便面定位于大众化的快速消费品，满足消费者对口味、品质和价格的需求。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542" b="14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康师傅不断推出新产品，如不同口味的方便面、不同规格的包装，以满足不同消费者的需求。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康师傅注重产品品质，采用优质原料，严格的生产工艺，确保产品的安全和口感。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康师傅注重产品的价值感，通过提供高品质的产品和服务，使消费者感到物有所值。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竞争定价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康师傅根据市场竞争对手的价格水平，制定具有竞争力的价格，以吸引消费者。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差别定价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针对不同消费者群体和市场需求，康师傅采用不同的价格策略，如促销价、会员价等。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康师傅通过经销商、批发商等分销渠道，将产品覆盖到各级市场。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分销渠道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康师傅积极开拓线上渠道，如电商平台、自有官方网站等，以扩大销售范围。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康师傅注重产品在终端的陈列和展示，以提高产品的曝光率和吸引力。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终端陈列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3872" b="238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8546" b="85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3223" b="32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康师傅通过电视、网络等多种媒体进行广告宣传，提高品牌知名度和美誉度。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康师傅定期开展促销活动，如买一送一、折扣等，以吸引消费者购买。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康师傅注重消费者的口碑和评价，通过口碑营销提高品牌忠诚度和口碑传播。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https://d.book118.com/657021124123006053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2024-09-27T13:22:25.204</cp:lastPrinted>
  <dcterms:created xsi:type="dcterms:W3CDTF">2024-09-27T05:22:25Z</dcterms:created>
  <dcterms:modified xsi:type="dcterms:W3CDTF">2024-09-27T05:22:27Z</dcterms:modified>
</cp:coreProperties>
</file>