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EC53D-09F4-4E6C-848D-6D72A33B7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F4FF1-A158-4A81-B886-0275854A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E5A8B-D851-4A35-A6BC-5B38790F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12567-5DB8-4AE3-BB0A-27B2548B8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FA7BA-E1C1-41D7-90FA-954AF477C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BCA4F-150B-4911-ABEC-91B1469D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F1FD7-ECEC-4629-A738-0E5F30717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B6B79-F6F5-4F76-AA4D-0F165998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50133-40F8-4E11-BA39-F3D249DB7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884A0-70A7-4D6F-91B0-03B69B51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83FB0-7023-4725-B195-E8A4E07F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24054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妇科疾病的预防与康复策略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妇科疾病预防策略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妇科疾病筛查与诊断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妇科疾病治疗与康复方案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妇科疾病预防与康复的挑战与展望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756" b="3275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通过宣传和教育，提高女性对妇科疾病的认识和预防意识。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通过实施有效的预防措施，降低妇科疾病的发病率，减轻女性痛苦。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关注女性生殖健康，提高女性生活质量，促进女性身心健康。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提高女性健康意识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降低妇科疾病发病率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促进女性身心健康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包括炎症、肿瘤、内分泌失调等。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感染、内分泌失调、遗传等多种因素。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瘙痒、疼痛、月经失调等症状，严重者可导致不孕、癌变等。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162" r="251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常见妇科疾病类型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发病原因及危险因素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临床表现及危害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妇科疾病预防策略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每天用温水清洗外阴，避免使用刺激性强的化学清洁剂。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选择棉质、透气性好的内衣，避免穿着紧身裤和化纤内裤。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月经期间要定期更换卫生巾，避免细菌滋生。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穿着透气内衣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定期更换卫生巾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559" b="305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了解性伴侣健康状况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在发生性行为前，了解性伴侣的健康状况，避免与有性传播疾病的人发生性行为。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正确使用安全套可以降低性传播疾病的风险。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避免多个性伴侣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减少性伴侣数量可以降低感染性传播疾病的风险。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接种HPV疫苗可以预防人乳头瘤病毒感染，降低宫颈癌的发生率。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HPV疫苗接种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乙肝疫苗接种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其他疫苗接种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接种乙肝疫苗可以预防乙肝病毒感染，保护肝脏健康。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根据医生建议和自身情况，接种其他必要的疫苗，如麻疹、风疹、腮腺炎等疫苗。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妇科疾病筛查与诊断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包括外阴、阴道、宫颈、子宫及附件的视诊和触诊，以发现异常病变。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常规妇科检查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通过血液、尿液等样本检测，了解激素水平、感染情况等。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如B超、CT、MRI等，有助于发现肿瘤、囊肿等病变。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详细了解患者症状、既往病史、家族史等，为诊断提供依据。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进行全面妇科检查，观察病变部位、范围及性质。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9" r="4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根据病情需要，选择相应的实验室检查和影像学检查，以明确诊断。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早期发现的妇科疾病往往病变范围小、程度轻，治愈率较高。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早期治疗可避免病情恶化，减少并发症的发生。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对于育龄女性，早期发现和治疗有助于保护生育功能，避免不孕等问题。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早期治疗可减轻患者痛苦，改善患者生活质量。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保护生育功能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https://d.book118.com/657024054033006045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2024-09-19T21:26:45.250</cp:lastPrinted>
  <dcterms:created xsi:type="dcterms:W3CDTF">2024-09-19T13:26:45Z</dcterms:created>
  <dcterms:modified xsi:type="dcterms:W3CDTF">2024-09-19T13:26:47Z</dcterms:modified>
</cp:coreProperties>
</file>