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E151F0-CE9F-47DB-9959-424A50685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832AD2-E686-4827-9B4F-83566D60C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912B77-1AD4-46F8-A165-33A5768B5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F492CC-B75F-4584-BE93-5B18CCE9E5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D76921-3ECC-48E7-9C85-40E2E999C4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E08061-7944-4E58-9DA1-442DED04B2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5E9E4E-DD9F-4DC0-A1CC-77FD919EF6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B35549-5C22-45E5-AEA4-59CBEE8F33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99BD39-83EA-418D-9B14-EDA25173F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355F85-7EAA-474D-B09B-E1D2DCD58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D81EB9-AF5F-4783-BBF9-194617EE9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02416400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金融学金融市场概述简明教程课件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金融市场基本概念与分类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货币市场及工具</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资本市场及工具</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外汇市场与衍生品市场</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金融市场监管与法律体系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金融创新与金融科技发展</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金融市场基本概念与分类</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金融市场是指资金供求双方借助金融工具进行各种资金交易活动的场所，是实现货币资金借贷、办理各种票据和有价证券交易活动的市场。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金融市场在经济活动中具有融资、调节、避险和信号等功能，是市场经济条件下资源配置的重要手段。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金融市场定义及功能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参与者类型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金融市场的参与者包括政府、企业、金融机构、居民个人以及外国投资者等。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角色与作用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各类参与者在金融市场中扮演着不同的角色，如政府是金融市场的调控者和参与者，企业是金融市场的主要资金需求者，金融机构则是金融市场的中介和服务提供者。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969" r="25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金融市场参与者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金融市场可按照不同的标准进行分类，如按照交易期限可分为货币市场和资本市场；按照交易工具可分为债券市场、股票市场、外汇市场和黄金市场等。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不同类型的金融市场具有不同的特点，如货币市场流动性高、风险低，资本市场期限长、风险高但收益也可能较高等。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金融市场类型与特点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73" r="1467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规范化趋势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为了维护金融市场的稳定和健康发展，各国政府加强了对金融市场的监管和规范。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全球化趋势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随着经济全球化的发展，金融市场也呈现出全球化的趋势，各国金融市场之间的联系日益紧密。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创新化趋势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金融科技的发展推动了金融市场的创新，新的金融工具和交易方式不断涌现。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货币市场及工具</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货币市场是短期资金市场，以一年以内的金融工具为媒介进行短期资金融通和借贷的场所。具有期限短、流动性强、风险低等特点。</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定义与特点</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主要包括商业银行、中央银行、非银行金融机构、政府及政府机构以及个人等。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参与者</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调节短期资金融通，满足各类经济主体的短期资金需求，为政策调控提供操作平台，促进金融市场的发展。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功能与作用</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由政府发行的短期债券，以国家信用为担保，具有极高的信用等级和流动性。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短期国债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商业票据</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银行承兑汇票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回购协议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由企业发行的短期无担保债券，以企业的商业信用为基础，是货币市场上重要的融资工具之一。</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由银行承兑的商业汇票，具有较高的信用等级和流动性，是商业交易中常见的支付手段。</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指资金需求方在出售证券时与购买方约定在未来某一时期以约定价格购回所卖证券的交易行为。</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价格形成机制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货币市场利率是货币市场资金供求状况的反映，受到宏观经济、政策调控、市场供求等多种因素的影响。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交易机制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货币市场交易以询价方式进行，交易双方通过协商确定交易价格并完成资金交割。</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监管机制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政府对货币市场实施监管，维护市场秩序，保障交易公平、公正、公开。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货币市场运行机制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货币市场风险管理</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信用风险</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操作风险</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流动性风险</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利率风险</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指交易对手无法履行合约义务而带来的风险。为降低信用风险，可采取信用评级、担保、抵押等措施。</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指因市场流动性不足导致交易无法完成或造成损失的风险。为降低流动性风险，应关注市场动态，合理安排资金头寸。</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指因市场利率波动导致投资收益或资产价值发生变化的风险。为降低利率风险，可采取套期保值、分散投资等策略。</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指因内部操作失误、系统故障等原因导致的风险。为降低操作风险，应加强内部控制和风险管理。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资本市场及工具</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资本市场概述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定义与特点</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资本市场是指长期资金交易的市场，包括股票市场和债券市场等。其特点是交易期限长、风险高、流动性相对较差。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功能与作用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资本市场的主要功能是筹集长期资金、提供投资渠道和分散风险。同时，它对于促进经济发展、优化资源配置和提高企业治理水平也具有重要作用。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股票是公司发行的所有权凭证，代表股东对公司的所有权。根据股东权益的不同，股票可分为普通股和优先股。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股票定义与分类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股票市场提供了股票交易的场所和规则，使得投资者可以买卖股票，从而实现投资和融资的目的。</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股票市场功能</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股票交易方式包括现货交易、信用交易、期货交易和期权交易等。这些交易方式为投资者提供了多样化的投资选择和风险管理手段。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股票交易方式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债券定义与分类</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债券是债务人发行的一种有价证券，承诺在规定时间内支付利息和偿还本金。根据发行主体和风险等级的不同，债券可分为国债、企业债、金融债等。</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债券市场功能</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债券市场提供了债券交易的场所和规则，使得投资者可以买卖债券，从而实现投资和融资的目的。同时，债券市场也是国家宏观调控的重要工具之一。</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债券交易方式</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债券交易方式包括现货交易、回购交易、远期交易和期货交易等。这些交易方式为投资者提供了多样化的投资选择和风险管理手段。</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债券市场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https://d.book118.com/657024164003006041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2024-09-13T16:01:16.392</cp:lastPrinted>
  <dcterms:created xsi:type="dcterms:W3CDTF">2024-09-13T08:01:16Z</dcterms:created>
  <dcterms:modified xsi:type="dcterms:W3CDTF">2024-09-13T08:01:18Z</dcterms:modified>
</cp:coreProperties>
</file>