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1014C-42E0-4E7B-B917-8AAD35E44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9FFE9-0032-4453-8D8D-13C3739D3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CBAC6-755B-49BF-8A0C-265E3BE07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46CFC-5BAB-4CA9-927D-516F62B0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C3C2D-E9C8-42AD-8031-CE1E5C97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CAE85-2AD6-41EF-A168-14BD6EC9B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B36B5-46E5-41E9-B073-5DE0312B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097F7-239E-49F7-8C4C-F71D51A7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FD3E5-A972-4507-992E-D6E2406E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F40B7-E156-4D02-94B7-E978E0A4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66187-9B44-4658-A3A2-28F34659C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2600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沃尔玛信息化历程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沃尔玛信息化系统架构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沃尔玛信息化成效分析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沃尔玛信息化面临的挑战与应对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分析沃尔玛信息化对其业务发展的影响和作用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为其他零售企业提供借鉴和参考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探讨沃尔玛信息化的成功经验和教训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沃尔玛是全球最大的零售商之一，拥有庞大的供应链和物流体系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沃尔玛的信息化战略涵盖了供应链管理、库存管理、物流管理、客户关系管理等多个方面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沃尔玛在信息化方面投入巨资，采用了先进的信息技术和系统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沃尔玛的信息化实践取得了显著成效，提高了运营效率、降低了成本、增强了市场竞争力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基础设施搭建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沃尔玛在初期就开始了计算机化的运营管理和财务管理，建立了基础的信息系统架构。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POS系统应用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引入电子收银机（POS机）进行销售数据收集，提高了结账效率。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通过计算机进行库存管理，实现了库存信息的实时更新和查询。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初期信息化建设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供应链管理系统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建立了完善的供应链管理系统，实现了采购、库存、销售等各环节的信息共享和协同。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数据仓库与数据挖掘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通过建立数据仓库，运用数据挖掘技术对销售数据进行分析，为决策提供支持。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电子商务平台建设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开展电子商务业务，提供在线购物服务，拓展了销售渠道。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信息化发展阶段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采用云计算技术，提高了数据处理能力和系统可扩展性。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全渠道零售模式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运用物联网技术，实现了对商品从生产到销售全过程的追踪和管理。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引入人工智能技术，如机器学习、深度学习等，优化供应链管理、提高销售预测准确性等。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通过线上线下融合，打造全渠道零售模式，提供无缝衔接的购物体验。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信息化成熟阶段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沃尔玛信息化系统架构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沃尔玛采用分布式系统架构，将不同功能模块拆分成独立的服务，通过网络通信实现协同工作，提高系统的可扩展性和可靠性。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沃尔玛运用云计算技术，实现计算资源的动态管理和按需分配，降低成本并提高资源利用效率。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沃尔玛构建大数据分析平台，整合各类数据资源，运用数据挖掘和机器学习等技术，为决策提供支持。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响应式网站设计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沃尔玛网站采用响应式设计，适应不同设备和屏幕尺寸，提供良好的用户体验。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前端系统通过智能导购功能，根据顾客历史购买记录和浏览行为，推荐相关商品和促销活动。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沃尔玛开发移动应用，提供商品浏览、购物车管理、订单跟踪等功能，方便顾客随时随地进行购物。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后端系统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商品管理系统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后端系统包括商品管理系统，负责商品信息的录入、修改和发布，支持多种商品属性和分类管理。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订单处理系统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沃尔玛后端系统具备强大的订单处理能力，支持订单的生成、拆分、合并、修改等操作，确保订单数据的准确性和完整性。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库存管理系统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后端系统通过库存管理系统实时跟踪商品库存情况，根据销售数据和补货规则自动生成补货计划，确保库存水平满足销售需求。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供应链协同平台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沃尔玛建立供应链协同平台，与供应商和物流服务商实现信息共享和业务协同，提高供应链效率和响应速度。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沃尔玛信息化应用实践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通过信息技术实现与供应商、物流服务商等合作伙伴的协同，提高供应链整体效率。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运用大数据和人工智能技术，对市场需求进行精准预测，优化库存和采购计划。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通过电子化采购系统，实现采购流程的自动化和透明化，降低成本和风险。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https://d.book118.com/657026006004006046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2024-09-20T23:19:53.313</cp:lastPrinted>
  <dcterms:created xsi:type="dcterms:W3CDTF">2024-09-20T15:19:53Z</dcterms:created>
  <dcterms:modified xsi:type="dcterms:W3CDTF">2024-09-20T15:19:55Z</dcterms:modified>
</cp:coreProperties>
</file>