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97AF4-DA57-485C-AF25-14A514ED0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F4B46-4F4B-4FC9-9C54-F205B3B9A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B9E1D-ADC2-4364-A41C-9BBC24040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D5F71-2250-4676-86D0-28315F50E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222A2E-2C34-4E93-83E0-5DA91C9F4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4AA3CE-7C47-4351-B7C8-683FDC8FD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BC7089-88C6-43B2-8EB0-AF06D7BAE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3B708-2910-44C4-9948-38C7E3318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0CEFF-29AB-40FC-95BB-3DEE3AB31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55320-4EC3-46AB-BF74-AA2547F62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60F6C-CBB5-4592-A154-6B0AFED68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3106105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您的安全我关心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日常生活中安全注意事项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突发事件应对策略与技巧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校园内外安全保障措施及建议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企业内部员工安全保障方案设计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总结：共建和谐社会，共享美好生活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安全意识与重要性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了解各种安全隐患和应对方法，增强自身安全防范意识。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学习安全知识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关注社会安全事件和新闻报道，及时了解最新安全动态。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关注安全动态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遵守国家和单位的安全规定，不违章操作，不违反安全制度。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遵守安全规定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注意个人财物和隐私安全，不轻信陌生人，不随意透露个人信息。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个人安全保护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社会公共安全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42" r="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倡导安全文化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积极参与社会公共安全事务，发现安全隐患及时报告。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积极传播安全文化，提高公众安全意识，共同维护社会安全。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个人安全与社会责任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采取有效的预防措施，如安装防盗门窗、不随意给陌生人开门等。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000" r="8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333" r="143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加强预防措施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学习应急处理技能，如火灾逃生、地震避险等，提高自救互救能力。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时刻保持警惕，不轻信他人，不随意接受陌生人的帮助或赠品。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强化安全防范意识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预防为主，防范结合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日常生活中安全注意事项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933" r="1093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66" r="1426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988" r="1598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定期检查家中电器线路，不乱丢烟蒂，确保易燃物品远离火源。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外出时锁好门窗，贵重物品妥善保管，不轻易透露个人信息给陌生人。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家中有小孩或宠物时，注意水池、浴缸等水域的安全防护。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避免在家中放置尖锐、易碎物品，确保家具稳固，防止倾倒伤人。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防火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防溺水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防意外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注意路况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防范抢劫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应对突发状况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出行安全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62" r="126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6316" r="63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9363" b="1936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行人过马路要走斑马线，不闯红灯；驾车时要系好安全带，不超速、不酒驾。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在恶劣天气或夜间出行时，要特别留意路面状况，避免发生意外。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避免在偏僻路段独自行走，不轻易相信陌生人的搭讪。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掌握基本的急救知识，遇到紧急情况时能够迅速采取应对措施。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792" r="4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防范网络诈骗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安全使用网络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避免沉迷网络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网络信息安全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不轻易透露个人身份证号、银行卡号等敏感信息，避免信息泄露。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定期更新软件、操作系统以防止漏洞被利用，使用强密码并定期更换。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警惕网络钓鱼、虚假广告等诈骗手段，不轻信陌生人的转账要求。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合理安排上网时间，避免过度沉迷网络影响正常生活和工作。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突发事件应对策略与技巧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2740" r="32740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遇到火灾时，首先要保持冷静，观察火势大小和蔓延方向，判断逃生的可能性。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保持冷静，观察火势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火灾中产生的浓烟往往比火焰更危险，应尽量避免吸入。沿着安全出口指示牌，寻找最近的逃生通道。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避开浓烟，寻找安全出口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在逃生过程中，用湿布捂住口鼻，减少吸入有毒烟雾。尽量保持低姿，因为较低的位置烟雾浓度相对较低。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用湿布捂住口鼻，低姿逃生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火灾时电梯可能停电或失控，应选择楼梯逃生。逃生时要保持有序，避免拥挤和踩踏。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不乘坐电梯，选择楼梯逃生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火灾逃生及自救方法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地震等自然灾害应对措施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保持冷静，迅速躲避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地震发生时，要保持冷静，迅速找到坚固的桌子、柱子等遮蔽物躲避，避免被掉落物砸伤。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避开高大建筑物和危险区域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地震后，要避开高大建筑物、广告牌等可能倒塌的物体，以及山坡、河岸等危险区域。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关闭火源和电源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在地震过程中，要尽快关闭火源和电源，以防引发火灾或触电事故。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保持通讯畅通，关注救援信息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在地震后，要保持通讯畅通，及时关注政府和救援机构发布的救援信息和安全指南。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https://d.book118.com/657031061053006041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2024-09-14T02:36:22.521</cp:lastPrinted>
  <dcterms:created xsi:type="dcterms:W3CDTF">2024-09-13T18:36:22Z</dcterms:created>
  <dcterms:modified xsi:type="dcterms:W3CDTF">2024-09-13T18:36:24Z</dcterms:modified>
</cp:coreProperties>
</file>